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handoutMasterIdLst>
    <p:handoutMasterId r:id="rId19"/>
  </p:handoutMasterIdLst>
  <p:sldIdLst>
    <p:sldId id="272" r:id="rId2"/>
    <p:sldId id="284" r:id="rId3"/>
    <p:sldId id="259" r:id="rId4"/>
    <p:sldId id="269" r:id="rId5"/>
    <p:sldId id="283" r:id="rId6"/>
    <p:sldId id="285" r:id="rId7"/>
    <p:sldId id="286" r:id="rId8"/>
    <p:sldId id="287" r:id="rId9"/>
    <p:sldId id="278" r:id="rId10"/>
    <p:sldId id="294" r:id="rId11"/>
    <p:sldId id="296" r:id="rId12"/>
    <p:sldId id="295" r:id="rId13"/>
    <p:sldId id="298" r:id="rId14"/>
    <p:sldId id="299" r:id="rId15"/>
    <p:sldId id="297" r:id="rId16"/>
    <p:sldId id="281" r:id="rId17"/>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3E34"/>
    <a:srgbClr val="FFFFFF"/>
    <a:srgbClr val="AD5C4D"/>
    <a:srgbClr val="D1D8B7"/>
    <a:srgbClr val="A09D79"/>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90659A-94F9-5480-3FD6-DDE68BDF70BF}" v="421" dt="2026-02-04T11:02:22.650"/>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30"/>
  </p:normalViewPr>
  <p:slideViewPr>
    <p:cSldViewPr snapToGrid="0">
      <p:cViewPr varScale="1">
        <p:scale>
          <a:sx n="113" d="100"/>
          <a:sy n="113" d="100"/>
        </p:scale>
        <p:origin x="510" y="90"/>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lleen, Nicola" userId="S::n.killeen@leacp.lancs.sch.uk::4e0878ff-a569-497b-9498-0f2fe4104b9d" providerId="AD" clId="Web-{0213BB00-1424-5B6A-F440-FF241582C299}"/>
    <pc:docChg chg="addSld delSld modSld sldOrd">
      <pc:chgData name="Killeen, Nicola" userId="S::n.killeen@leacp.lancs.sch.uk::4e0878ff-a569-497b-9498-0f2fe4104b9d" providerId="AD" clId="Web-{0213BB00-1424-5B6A-F440-FF241582C299}" dt="2026-01-21T12:10:05.210" v="398" actId="20577"/>
      <pc:docMkLst>
        <pc:docMk/>
      </pc:docMkLst>
      <pc:sldChg chg="modSp">
        <pc:chgData name="Killeen, Nicola" userId="S::n.killeen@leacp.lancs.sch.uk::4e0878ff-a569-497b-9498-0f2fe4104b9d" providerId="AD" clId="Web-{0213BB00-1424-5B6A-F440-FF241582C299}" dt="2026-01-21T11:39:44.721" v="0" actId="1076"/>
        <pc:sldMkLst>
          <pc:docMk/>
          <pc:sldMk cId="0" sldId="269"/>
        </pc:sldMkLst>
        <pc:picChg chg="mod">
          <ac:chgData name="Killeen, Nicola" userId="S::n.killeen@leacp.lancs.sch.uk::4e0878ff-a569-497b-9498-0f2fe4104b9d" providerId="AD" clId="Web-{0213BB00-1424-5B6A-F440-FF241582C299}" dt="2026-01-21T11:39:44.721" v="0" actId="1076"/>
          <ac:picMkLst>
            <pc:docMk/>
            <pc:sldMk cId="0" sldId="269"/>
            <ac:picMk id="2" creationId="{62279ECC-A178-46BC-8834-992BD9D2C2F5}"/>
          </ac:picMkLst>
        </pc:picChg>
      </pc:sldChg>
      <pc:sldChg chg="modSp">
        <pc:chgData name="Killeen, Nicola" userId="S::n.killeen@leacp.lancs.sch.uk::4e0878ff-a569-497b-9498-0f2fe4104b9d" providerId="AD" clId="Web-{0213BB00-1424-5B6A-F440-FF241582C299}" dt="2026-01-21T12:10:05.210" v="398" actId="20577"/>
        <pc:sldMkLst>
          <pc:docMk/>
          <pc:sldMk cId="2577936335" sldId="281"/>
        </pc:sldMkLst>
        <pc:spChg chg="mod">
          <ac:chgData name="Killeen, Nicola" userId="S::n.killeen@leacp.lancs.sch.uk::4e0878ff-a569-497b-9498-0f2fe4104b9d" providerId="AD" clId="Web-{0213BB00-1424-5B6A-F440-FF241582C299}" dt="2026-01-21T12:10:05.210" v="398" actId="20577"/>
          <ac:spMkLst>
            <pc:docMk/>
            <pc:sldMk cId="2577936335" sldId="281"/>
            <ac:spMk id="3" creationId="{FF07BEBE-18E8-4025-FF6F-EC0130CB4F22}"/>
          </ac:spMkLst>
        </pc:spChg>
      </pc:sldChg>
      <pc:sldChg chg="modSp">
        <pc:chgData name="Killeen, Nicola" userId="S::n.killeen@leacp.lancs.sch.uk::4e0878ff-a569-497b-9498-0f2fe4104b9d" providerId="AD" clId="Web-{0213BB00-1424-5B6A-F440-FF241582C299}" dt="2026-01-21T11:40:18.206" v="9" actId="14100"/>
        <pc:sldMkLst>
          <pc:docMk/>
          <pc:sldMk cId="3658756540" sldId="283"/>
        </pc:sldMkLst>
        <pc:spChg chg="mod">
          <ac:chgData name="Killeen, Nicola" userId="S::n.killeen@leacp.lancs.sch.uk::4e0878ff-a569-497b-9498-0f2fe4104b9d" providerId="AD" clId="Web-{0213BB00-1424-5B6A-F440-FF241582C299}" dt="2026-01-21T11:40:18.206" v="9" actId="14100"/>
          <ac:spMkLst>
            <pc:docMk/>
            <pc:sldMk cId="3658756540" sldId="283"/>
            <ac:spMk id="27" creationId="{64C89AC3-3D7A-65BB-C3F4-2B1CB19E78D1}"/>
          </ac:spMkLst>
        </pc:spChg>
      </pc:sldChg>
      <pc:sldChg chg="addSp delSp modSp add replId">
        <pc:chgData name="Killeen, Nicola" userId="S::n.killeen@leacp.lancs.sch.uk::4e0878ff-a569-497b-9498-0f2fe4104b9d" providerId="AD" clId="Web-{0213BB00-1424-5B6A-F440-FF241582C299}" dt="2026-01-21T11:58:48.430" v="187" actId="1076"/>
        <pc:sldMkLst>
          <pc:docMk/>
          <pc:sldMk cId="2633523187" sldId="285"/>
        </pc:sldMkLst>
        <pc:spChg chg="mod">
          <ac:chgData name="Killeen, Nicola" userId="S::n.killeen@leacp.lancs.sch.uk::4e0878ff-a569-497b-9498-0f2fe4104b9d" providerId="AD" clId="Web-{0213BB00-1424-5B6A-F440-FF241582C299}" dt="2026-01-21T11:57:01.022" v="174" actId="1076"/>
          <ac:spMkLst>
            <pc:docMk/>
            <pc:sldMk cId="2633523187" sldId="285"/>
            <ac:spMk id="6" creationId="{86F879C7-3E54-B637-0405-53D22DE6B396}"/>
          </ac:spMkLst>
        </pc:spChg>
        <pc:spChg chg="mod">
          <ac:chgData name="Killeen, Nicola" userId="S::n.killeen@leacp.lancs.sch.uk::4e0878ff-a569-497b-9498-0f2fe4104b9d" providerId="AD" clId="Web-{0213BB00-1424-5B6A-F440-FF241582C299}" dt="2026-01-21T11:56:56.944" v="173" actId="1076"/>
          <ac:spMkLst>
            <pc:docMk/>
            <pc:sldMk cId="2633523187" sldId="285"/>
            <ac:spMk id="12" creationId="{B5F678B6-49F1-8C65-209F-2EBA9D1B940F}"/>
          </ac:spMkLst>
        </pc:spChg>
        <pc:spChg chg="mod">
          <ac:chgData name="Killeen, Nicola" userId="S::n.killeen@leacp.lancs.sch.uk::4e0878ff-a569-497b-9498-0f2fe4104b9d" providerId="AD" clId="Web-{0213BB00-1424-5B6A-F440-FF241582C299}" dt="2026-01-21T11:41:32.300" v="26" actId="20577"/>
          <ac:spMkLst>
            <pc:docMk/>
            <pc:sldMk cId="2633523187" sldId="285"/>
            <ac:spMk id="26" creationId="{A167E9C4-73C1-3B9D-6FDA-393A7510E1E9}"/>
          </ac:spMkLst>
        </pc:spChg>
        <pc:spChg chg="mod">
          <ac:chgData name="Killeen, Nicola" userId="S::n.killeen@leacp.lancs.sch.uk::4e0878ff-a569-497b-9498-0f2fe4104b9d" providerId="AD" clId="Web-{0213BB00-1424-5B6A-F440-FF241582C299}" dt="2026-01-21T11:47:06.190" v="38" actId="20577"/>
          <ac:spMkLst>
            <pc:docMk/>
            <pc:sldMk cId="2633523187" sldId="285"/>
            <ac:spMk id="27" creationId="{47B3E008-0168-1D4B-736D-0C63510442FB}"/>
          </ac:spMkLst>
        </pc:spChg>
        <pc:picChg chg="add mod">
          <ac:chgData name="Killeen, Nicola" userId="S::n.killeen@leacp.lancs.sch.uk::4e0878ff-a569-497b-9498-0f2fe4104b9d" providerId="AD" clId="Web-{0213BB00-1424-5B6A-F440-FF241582C299}" dt="2026-01-21T11:57:39.523" v="178" actId="14100"/>
          <ac:picMkLst>
            <pc:docMk/>
            <pc:sldMk cId="2633523187" sldId="285"/>
            <ac:picMk id="3" creationId="{EBF08F39-351A-7D86-DBDF-4D055F54426F}"/>
          </ac:picMkLst>
        </pc:picChg>
        <pc:picChg chg="add mod modCrop">
          <ac:chgData name="Killeen, Nicola" userId="S::n.killeen@leacp.lancs.sch.uk::4e0878ff-a569-497b-9498-0f2fe4104b9d" providerId="AD" clId="Web-{0213BB00-1424-5B6A-F440-FF241582C299}" dt="2026-01-21T11:58:48.430" v="187" actId="1076"/>
          <ac:picMkLst>
            <pc:docMk/>
            <pc:sldMk cId="2633523187" sldId="285"/>
            <ac:picMk id="5" creationId="{1255E202-D48E-F88D-3161-C526C73BF8F6}"/>
          </ac:picMkLst>
        </pc:picChg>
      </pc:sldChg>
      <pc:sldChg chg="addSp modSp add replId">
        <pc:chgData name="Killeen, Nicola" userId="S::n.killeen@leacp.lancs.sch.uk::4e0878ff-a569-497b-9498-0f2fe4104b9d" providerId="AD" clId="Web-{0213BB00-1424-5B6A-F440-FF241582C299}" dt="2026-01-21T12:00:38.479" v="197" actId="1076"/>
        <pc:sldMkLst>
          <pc:docMk/>
          <pc:sldMk cId="456613924" sldId="286"/>
        </pc:sldMkLst>
        <pc:spChg chg="mod">
          <ac:chgData name="Killeen, Nicola" userId="S::n.killeen@leacp.lancs.sch.uk::4e0878ff-a569-497b-9498-0f2fe4104b9d" providerId="AD" clId="Web-{0213BB00-1424-5B6A-F440-FF241582C299}" dt="2026-01-21T11:54:26.910" v="108" actId="14100"/>
          <ac:spMkLst>
            <pc:docMk/>
            <pc:sldMk cId="456613924" sldId="286"/>
            <ac:spMk id="6" creationId="{EE30C7F4-C80F-F0E4-A1EC-D3DC6F8C9461}"/>
          </ac:spMkLst>
        </pc:spChg>
        <pc:spChg chg="mod">
          <ac:chgData name="Killeen, Nicola" userId="S::n.killeen@leacp.lancs.sch.uk::4e0878ff-a569-497b-9498-0f2fe4104b9d" providerId="AD" clId="Web-{0213BB00-1424-5B6A-F440-FF241582C299}" dt="2026-01-21T11:54:32.270" v="111" actId="1076"/>
          <ac:spMkLst>
            <pc:docMk/>
            <pc:sldMk cId="456613924" sldId="286"/>
            <ac:spMk id="12" creationId="{A7B939CC-02AD-DB18-61EA-6550639A54E8}"/>
          </ac:spMkLst>
        </pc:spChg>
        <pc:picChg chg="add mod modCrop">
          <ac:chgData name="Killeen, Nicola" userId="S::n.killeen@leacp.lancs.sch.uk::4e0878ff-a569-497b-9498-0f2fe4104b9d" providerId="AD" clId="Web-{0213BB00-1424-5B6A-F440-FF241582C299}" dt="2026-01-21T12:00:19.791" v="192" actId="1076"/>
          <ac:picMkLst>
            <pc:docMk/>
            <pc:sldMk cId="456613924" sldId="286"/>
            <ac:picMk id="2" creationId="{05A6DB5B-2D54-24EF-025C-3EF1ECE4B2F4}"/>
          </ac:picMkLst>
        </pc:picChg>
        <pc:picChg chg="add mod">
          <ac:chgData name="Killeen, Nicola" userId="S::n.killeen@leacp.lancs.sch.uk::4e0878ff-a569-497b-9498-0f2fe4104b9d" providerId="AD" clId="Web-{0213BB00-1424-5B6A-F440-FF241582C299}" dt="2026-01-21T12:00:38.479" v="197" actId="1076"/>
          <ac:picMkLst>
            <pc:docMk/>
            <pc:sldMk cId="456613924" sldId="286"/>
            <ac:picMk id="3" creationId="{AB053B3F-5032-9FDC-A9F2-D944A4862942}"/>
          </ac:picMkLst>
        </pc:picChg>
      </pc:sldChg>
      <pc:sldChg chg="addSp delSp modSp add replId">
        <pc:chgData name="Killeen, Nicola" userId="S::n.killeen@leacp.lancs.sch.uk::4e0878ff-a569-497b-9498-0f2fe4104b9d" providerId="AD" clId="Web-{0213BB00-1424-5B6A-F440-FF241582C299}" dt="2026-01-21T12:06:07.826" v="320" actId="1076"/>
        <pc:sldMkLst>
          <pc:docMk/>
          <pc:sldMk cId="2117895419" sldId="287"/>
        </pc:sldMkLst>
        <pc:spChg chg="mod">
          <ac:chgData name="Killeen, Nicola" userId="S::n.killeen@leacp.lancs.sch.uk::4e0878ff-a569-497b-9498-0f2fe4104b9d" providerId="AD" clId="Web-{0213BB00-1424-5B6A-F440-FF241582C299}" dt="2026-01-21T12:05:46.232" v="312" actId="14100"/>
          <ac:spMkLst>
            <pc:docMk/>
            <pc:sldMk cId="2117895419" sldId="287"/>
            <ac:spMk id="6" creationId="{B247D27A-62F9-678D-3CDC-01C4F16BFB9A}"/>
          </ac:spMkLst>
        </pc:spChg>
        <pc:spChg chg="mod">
          <ac:chgData name="Killeen, Nicola" userId="S::n.killeen@leacp.lancs.sch.uk::4e0878ff-a569-497b-9498-0f2fe4104b9d" providerId="AD" clId="Web-{0213BB00-1424-5B6A-F440-FF241582C299}" dt="2026-01-21T12:05:52.060" v="315" actId="1076"/>
          <ac:spMkLst>
            <pc:docMk/>
            <pc:sldMk cId="2117895419" sldId="287"/>
            <ac:spMk id="12" creationId="{AB065710-1D43-266A-5431-56E466A199BA}"/>
          </ac:spMkLst>
        </pc:spChg>
        <pc:picChg chg="add mod">
          <ac:chgData name="Killeen, Nicola" userId="S::n.killeen@leacp.lancs.sch.uk::4e0878ff-a569-497b-9498-0f2fe4104b9d" providerId="AD" clId="Web-{0213BB00-1424-5B6A-F440-FF241582C299}" dt="2026-01-21T12:06:07.826" v="320" actId="1076"/>
          <ac:picMkLst>
            <pc:docMk/>
            <pc:sldMk cId="2117895419" sldId="287"/>
            <ac:picMk id="5" creationId="{04998C49-05F7-F226-8CDB-E284D7734F15}"/>
          </ac:picMkLst>
        </pc:picChg>
      </pc:sldChg>
      <pc:sldChg chg="modSp new">
        <pc:chgData name="Killeen, Nicola" userId="S::n.killeen@leacp.lancs.sch.uk::4e0878ff-a569-497b-9498-0f2fe4104b9d" providerId="AD" clId="Web-{0213BB00-1424-5B6A-F440-FF241582C299}" dt="2026-01-21T12:08:18.644" v="360" actId="20577"/>
        <pc:sldMkLst>
          <pc:docMk/>
          <pc:sldMk cId="1370177001" sldId="294"/>
        </pc:sldMkLst>
        <pc:spChg chg="mod">
          <ac:chgData name="Killeen, Nicola" userId="S::n.killeen@leacp.lancs.sch.uk::4e0878ff-a569-497b-9498-0f2fe4104b9d" providerId="AD" clId="Web-{0213BB00-1424-5B6A-F440-FF241582C299}" dt="2026-01-21T12:08:18.644" v="360" actId="20577"/>
          <ac:spMkLst>
            <pc:docMk/>
            <pc:sldMk cId="1370177001" sldId="294"/>
            <ac:spMk id="6" creationId="{128A840B-30BA-5C36-56F6-CFE61A8CEB27}"/>
          </ac:spMkLst>
        </pc:spChg>
      </pc:sldChg>
      <pc:sldChg chg="delSp modSp new">
        <pc:chgData name="Killeen, Nicola" userId="S::n.killeen@leacp.lancs.sch.uk::4e0878ff-a569-497b-9498-0f2fe4104b9d" providerId="AD" clId="Web-{0213BB00-1424-5B6A-F440-FF241582C299}" dt="2026-01-21T12:09:24.974" v="371"/>
        <pc:sldMkLst>
          <pc:docMk/>
          <pc:sldMk cId="3926675442" sldId="295"/>
        </pc:sldMkLst>
        <pc:spChg chg="mod">
          <ac:chgData name="Killeen, Nicola" userId="S::n.killeen@leacp.lancs.sch.uk::4e0878ff-a569-497b-9498-0f2fe4104b9d" providerId="AD" clId="Web-{0213BB00-1424-5B6A-F440-FF241582C299}" dt="2026-01-21T12:09:19.677" v="369" actId="20577"/>
          <ac:spMkLst>
            <pc:docMk/>
            <pc:sldMk cId="3926675442" sldId="295"/>
            <ac:spMk id="6" creationId="{B614AECB-BBA5-3333-580F-6175D6774A8C}"/>
          </ac:spMkLst>
        </pc:spChg>
      </pc:sldChg>
    </pc:docChg>
  </pc:docChgLst>
  <pc:docChgLst>
    <pc:chgData name="Killeen, Nicola" userId="S::n.killeen@leacp.lancs.sch.uk::4e0878ff-a569-497b-9498-0f2fe4104b9d" providerId="AD" clId="Web-{3A90659A-94F9-5480-3FD6-DDE68BDF70BF}"/>
    <pc:docChg chg="addSld delSld modSld">
      <pc:chgData name="Killeen, Nicola" userId="S::n.killeen@leacp.lancs.sch.uk::4e0878ff-a569-497b-9498-0f2fe4104b9d" providerId="AD" clId="Web-{3A90659A-94F9-5480-3FD6-DDE68BDF70BF}" dt="2026-02-04T11:02:20.010" v="374" actId="20577"/>
      <pc:docMkLst>
        <pc:docMk/>
      </pc:docMkLst>
      <pc:sldChg chg="addSp modSp">
        <pc:chgData name="Killeen, Nicola" userId="S::n.killeen@leacp.lancs.sch.uk::4e0878ff-a569-497b-9498-0f2fe4104b9d" providerId="AD" clId="Web-{3A90659A-94F9-5480-3FD6-DDE68BDF70BF}" dt="2026-02-04T11:00:38.813" v="342" actId="1076"/>
        <pc:sldMkLst>
          <pc:docMk/>
          <pc:sldMk cId="3435077016" sldId="259"/>
        </pc:sldMkLst>
        <pc:picChg chg="add mod">
          <ac:chgData name="Killeen, Nicola" userId="S::n.killeen@leacp.lancs.sch.uk::4e0878ff-a569-497b-9498-0f2fe4104b9d" providerId="AD" clId="Web-{3A90659A-94F9-5480-3FD6-DDE68BDF70BF}" dt="2026-02-04T11:00:38.813" v="342" actId="1076"/>
          <ac:picMkLst>
            <pc:docMk/>
            <pc:sldMk cId="3435077016" sldId="259"/>
            <ac:picMk id="6" creationId="{B4CDC500-980D-F8FC-87DE-449754539C0E}"/>
          </ac:picMkLst>
        </pc:picChg>
      </pc:sldChg>
      <pc:sldChg chg="del">
        <pc:chgData name="Killeen, Nicola" userId="S::n.killeen@leacp.lancs.sch.uk::4e0878ff-a569-497b-9498-0f2fe4104b9d" providerId="AD" clId="Web-{3A90659A-94F9-5480-3FD6-DDE68BDF70BF}" dt="2026-02-04T10:40:01.482" v="0"/>
        <pc:sldMkLst>
          <pc:docMk/>
          <pc:sldMk cId="2759600390" sldId="268"/>
        </pc:sldMkLst>
      </pc:sldChg>
      <pc:sldChg chg="addSp modSp">
        <pc:chgData name="Killeen, Nicola" userId="S::n.killeen@leacp.lancs.sch.uk::4e0878ff-a569-497b-9498-0f2fe4104b9d" providerId="AD" clId="Web-{3A90659A-94F9-5480-3FD6-DDE68BDF70BF}" dt="2026-02-04T11:00:52.658" v="345" actId="1076"/>
        <pc:sldMkLst>
          <pc:docMk/>
          <pc:sldMk cId="0" sldId="269"/>
        </pc:sldMkLst>
        <pc:picChg chg="add mod">
          <ac:chgData name="Killeen, Nicola" userId="S::n.killeen@leacp.lancs.sch.uk::4e0878ff-a569-497b-9498-0f2fe4104b9d" providerId="AD" clId="Web-{3A90659A-94F9-5480-3FD6-DDE68BDF70BF}" dt="2026-02-04T11:00:52.658" v="345" actId="1076"/>
          <ac:picMkLst>
            <pc:docMk/>
            <pc:sldMk cId="0" sldId="269"/>
            <ac:picMk id="4" creationId="{3CD85512-BF62-CA6F-5495-C9EB892D5C36}"/>
          </ac:picMkLst>
        </pc:picChg>
      </pc:sldChg>
      <pc:sldChg chg="addSp delSp modSp">
        <pc:chgData name="Killeen, Nicola" userId="S::n.killeen@leacp.lancs.sch.uk::4e0878ff-a569-497b-9498-0f2fe4104b9d" providerId="AD" clId="Web-{3A90659A-94F9-5480-3FD6-DDE68BDF70BF}" dt="2026-02-04T11:02:20.010" v="374" actId="20577"/>
        <pc:sldMkLst>
          <pc:docMk/>
          <pc:sldMk cId="417536504" sldId="272"/>
        </pc:sldMkLst>
        <pc:spChg chg="add del mod">
          <ac:chgData name="Killeen, Nicola" userId="S::n.killeen@leacp.lancs.sch.uk::4e0878ff-a569-497b-9498-0f2fe4104b9d" providerId="AD" clId="Web-{3A90659A-94F9-5480-3FD6-DDE68BDF70BF}" dt="2026-02-04T11:02:20.010" v="374" actId="20577"/>
          <ac:spMkLst>
            <pc:docMk/>
            <pc:sldMk cId="417536504" sldId="272"/>
            <ac:spMk id="3" creationId="{CA0D2251-7AFE-1B36-778C-D116EDBB7FDE}"/>
          </ac:spMkLst>
        </pc:spChg>
        <pc:picChg chg="add mod">
          <ac:chgData name="Killeen, Nicola" userId="S::n.killeen@leacp.lancs.sch.uk::4e0878ff-a569-497b-9498-0f2fe4104b9d" providerId="AD" clId="Web-{3A90659A-94F9-5480-3FD6-DDE68BDF70BF}" dt="2026-02-04T11:02:08.024" v="364" actId="1076"/>
          <ac:picMkLst>
            <pc:docMk/>
            <pc:sldMk cId="417536504" sldId="272"/>
            <ac:picMk id="4" creationId="{92FF5865-60AB-4326-ADD2-9EE28B4D5C0A}"/>
          </ac:picMkLst>
        </pc:picChg>
      </pc:sldChg>
      <pc:sldChg chg="addSp delSp modSp mod setBg modClrScheme chgLayout">
        <pc:chgData name="Killeen, Nicola" userId="S::n.killeen@leacp.lancs.sch.uk::4e0878ff-a569-497b-9498-0f2fe4104b9d" providerId="AD" clId="Web-{3A90659A-94F9-5480-3FD6-DDE68BDF70BF}" dt="2026-02-04T11:01:25.802" v="350"/>
        <pc:sldMkLst>
          <pc:docMk/>
          <pc:sldMk cId="520000563" sldId="278"/>
        </pc:sldMkLst>
        <pc:spChg chg="mod">
          <ac:chgData name="Killeen, Nicola" userId="S::n.killeen@leacp.lancs.sch.uk::4e0878ff-a569-497b-9498-0f2fe4104b9d" providerId="AD" clId="Web-{3A90659A-94F9-5480-3FD6-DDE68BDF70BF}" dt="2026-02-04T10:42:24.280" v="31"/>
          <ac:spMkLst>
            <pc:docMk/>
            <pc:sldMk cId="520000563" sldId="278"/>
            <ac:spMk id="3" creationId="{61377AF6-2477-81EC-D1BC-43FD72DF18F6}"/>
          </ac:spMkLst>
        </pc:spChg>
        <pc:spChg chg="add del mod">
          <ac:chgData name="Killeen, Nicola" userId="S::n.killeen@leacp.lancs.sch.uk::4e0878ff-a569-497b-9498-0f2fe4104b9d" providerId="AD" clId="Web-{3A90659A-94F9-5480-3FD6-DDE68BDF70BF}" dt="2026-02-04T10:42:24.218" v="30"/>
          <ac:spMkLst>
            <pc:docMk/>
            <pc:sldMk cId="520000563" sldId="278"/>
            <ac:spMk id="8" creationId="{4A1E12A5-FBA0-ADD6-636C-FCF0891DACAE}"/>
          </ac:spMkLst>
        </pc:spChg>
        <pc:spChg chg="add del mod">
          <ac:chgData name="Killeen, Nicola" userId="S::n.killeen@leacp.lancs.sch.uk::4e0878ff-a569-497b-9498-0f2fe4104b9d" providerId="AD" clId="Web-{3A90659A-94F9-5480-3FD6-DDE68BDF70BF}" dt="2026-02-04T10:42:24.218" v="30"/>
          <ac:spMkLst>
            <pc:docMk/>
            <pc:sldMk cId="520000563" sldId="278"/>
            <ac:spMk id="10" creationId="{C3E81D94-0F0D-66F0-0898-9A3CCC9E2A65}"/>
          </ac:spMkLst>
        </pc:spChg>
        <pc:spChg chg="add del mod">
          <ac:chgData name="Killeen, Nicola" userId="S::n.killeen@leacp.lancs.sch.uk::4e0878ff-a569-497b-9498-0f2fe4104b9d" providerId="AD" clId="Web-{3A90659A-94F9-5480-3FD6-DDE68BDF70BF}" dt="2026-02-04T10:42:24.218" v="30"/>
          <ac:spMkLst>
            <pc:docMk/>
            <pc:sldMk cId="520000563" sldId="278"/>
            <ac:spMk id="12" creationId="{43C2956F-4D16-8A9B-9511-BA8B38008B5F}"/>
          </ac:spMkLst>
        </pc:spChg>
        <pc:spChg chg="add mod">
          <ac:chgData name="Killeen, Nicola" userId="S::n.killeen@leacp.lancs.sch.uk::4e0878ff-a569-497b-9498-0f2fe4104b9d" providerId="AD" clId="Web-{3A90659A-94F9-5480-3FD6-DDE68BDF70BF}" dt="2026-02-04T10:42:24.280" v="31"/>
          <ac:spMkLst>
            <pc:docMk/>
            <pc:sldMk cId="520000563" sldId="278"/>
            <ac:spMk id="14" creationId="{850E76A1-5831-2C0E-763A-16914E8EBF79}"/>
          </ac:spMkLst>
        </pc:spChg>
        <pc:spChg chg="add mod">
          <ac:chgData name="Killeen, Nicola" userId="S::n.killeen@leacp.lancs.sch.uk::4e0878ff-a569-497b-9498-0f2fe4104b9d" providerId="AD" clId="Web-{3A90659A-94F9-5480-3FD6-DDE68BDF70BF}" dt="2026-02-04T10:42:24.280" v="31"/>
          <ac:spMkLst>
            <pc:docMk/>
            <pc:sldMk cId="520000563" sldId="278"/>
            <ac:spMk id="15" creationId="{8267CB6F-6DC4-580E-01C0-9AAC1E25DDC9}"/>
          </ac:spMkLst>
        </pc:spChg>
        <pc:spChg chg="add mod">
          <ac:chgData name="Killeen, Nicola" userId="S::n.killeen@leacp.lancs.sch.uk::4e0878ff-a569-497b-9498-0f2fe4104b9d" providerId="AD" clId="Web-{3A90659A-94F9-5480-3FD6-DDE68BDF70BF}" dt="2026-02-04T10:42:24.280" v="31"/>
          <ac:spMkLst>
            <pc:docMk/>
            <pc:sldMk cId="520000563" sldId="278"/>
            <ac:spMk id="16" creationId="{4DD89B0D-2FB4-23A9-F108-069FE05FFC37}"/>
          </ac:spMkLst>
        </pc:spChg>
        <pc:graphicFrameChg chg="mod modGraphic">
          <ac:chgData name="Killeen, Nicola" userId="S::n.killeen@leacp.lancs.sch.uk::4e0878ff-a569-497b-9498-0f2fe4104b9d" providerId="AD" clId="Web-{3A90659A-94F9-5480-3FD6-DDE68BDF70BF}" dt="2026-02-04T10:42:24.280" v="31"/>
          <ac:graphicFrameMkLst>
            <pc:docMk/>
            <pc:sldMk cId="520000563" sldId="278"/>
            <ac:graphicFrameMk id="2" creationId="{D92A820C-A3B6-413A-9436-8B46FB35B0F5}"/>
          </ac:graphicFrameMkLst>
        </pc:graphicFrameChg>
        <pc:picChg chg="add">
          <ac:chgData name="Killeen, Nicola" userId="S::n.killeen@leacp.lancs.sch.uk::4e0878ff-a569-497b-9498-0f2fe4104b9d" providerId="AD" clId="Web-{3A90659A-94F9-5480-3FD6-DDE68BDF70BF}" dt="2026-02-04T11:01:25.802" v="350"/>
          <ac:picMkLst>
            <pc:docMk/>
            <pc:sldMk cId="520000563" sldId="278"/>
            <ac:picMk id="5" creationId="{46D0A4BE-E619-5C7E-8ED7-08DFFB3832E3}"/>
          </ac:picMkLst>
        </pc:picChg>
      </pc:sldChg>
      <pc:sldChg chg="addSp modSp">
        <pc:chgData name="Killeen, Nicola" userId="S::n.killeen@leacp.lancs.sch.uk::4e0878ff-a569-497b-9498-0f2fe4104b9d" providerId="AD" clId="Web-{3A90659A-94F9-5480-3FD6-DDE68BDF70BF}" dt="2026-02-04T11:01:46.413" v="358" actId="1076"/>
        <pc:sldMkLst>
          <pc:docMk/>
          <pc:sldMk cId="2577936335" sldId="281"/>
        </pc:sldMkLst>
        <pc:picChg chg="add mod">
          <ac:chgData name="Killeen, Nicola" userId="S::n.killeen@leacp.lancs.sch.uk::4e0878ff-a569-497b-9498-0f2fe4104b9d" providerId="AD" clId="Web-{3A90659A-94F9-5480-3FD6-DDE68BDF70BF}" dt="2026-02-04T11:01:46.413" v="358" actId="1076"/>
          <ac:picMkLst>
            <pc:docMk/>
            <pc:sldMk cId="2577936335" sldId="281"/>
            <ac:picMk id="5" creationId="{BB926695-47BA-0A5F-7A36-4E1199C688E4}"/>
          </ac:picMkLst>
        </pc:picChg>
      </pc:sldChg>
      <pc:sldChg chg="addSp">
        <pc:chgData name="Killeen, Nicola" userId="S::n.killeen@leacp.lancs.sch.uk::4e0878ff-a569-497b-9498-0f2fe4104b9d" providerId="AD" clId="Web-{3A90659A-94F9-5480-3FD6-DDE68BDF70BF}" dt="2026-02-04T11:01:09.394" v="346"/>
        <pc:sldMkLst>
          <pc:docMk/>
          <pc:sldMk cId="3658756540" sldId="283"/>
        </pc:sldMkLst>
        <pc:picChg chg="add">
          <ac:chgData name="Killeen, Nicola" userId="S::n.killeen@leacp.lancs.sch.uk::4e0878ff-a569-497b-9498-0f2fe4104b9d" providerId="AD" clId="Web-{3A90659A-94F9-5480-3FD6-DDE68BDF70BF}" dt="2026-02-04T11:01:09.394" v="346"/>
          <ac:picMkLst>
            <pc:docMk/>
            <pc:sldMk cId="3658756540" sldId="283"/>
            <ac:picMk id="5" creationId="{4C7DD46B-6935-F258-489E-2A3399A853C7}"/>
          </ac:picMkLst>
        </pc:picChg>
      </pc:sldChg>
      <pc:sldChg chg="addSp delSp modSp">
        <pc:chgData name="Killeen, Nicola" userId="S::n.killeen@leacp.lancs.sch.uk::4e0878ff-a569-497b-9498-0f2fe4104b9d" providerId="AD" clId="Web-{3A90659A-94F9-5480-3FD6-DDE68BDF70BF}" dt="2026-02-04T11:00:30.235" v="339" actId="1076"/>
        <pc:sldMkLst>
          <pc:docMk/>
          <pc:sldMk cId="996248762" sldId="284"/>
        </pc:sldMkLst>
        <pc:spChg chg="add del mod">
          <ac:chgData name="Killeen, Nicola" userId="S::n.killeen@leacp.lancs.sch.uk::4e0878ff-a569-497b-9498-0f2fe4104b9d" providerId="AD" clId="Web-{3A90659A-94F9-5480-3FD6-DDE68BDF70BF}" dt="2026-02-04T10:59:47.547" v="323"/>
          <ac:spMkLst>
            <pc:docMk/>
            <pc:sldMk cId="996248762" sldId="284"/>
            <ac:spMk id="7" creationId="{C5AC597F-39B5-494A-FC03-44CDD9D7987C}"/>
          </ac:spMkLst>
        </pc:spChg>
        <pc:spChg chg="del">
          <ac:chgData name="Killeen, Nicola" userId="S::n.killeen@leacp.lancs.sch.uk::4e0878ff-a569-497b-9498-0f2fe4104b9d" providerId="AD" clId="Web-{3A90659A-94F9-5480-3FD6-DDE68BDF70BF}" dt="2026-02-04T10:59:04.062" v="302"/>
          <ac:spMkLst>
            <pc:docMk/>
            <pc:sldMk cId="996248762" sldId="284"/>
            <ac:spMk id="9" creationId="{E8705E32-4314-429F-98F5-4CDC06330214}"/>
          </ac:spMkLst>
        </pc:spChg>
        <pc:spChg chg="add del mod">
          <ac:chgData name="Killeen, Nicola" userId="S::n.killeen@leacp.lancs.sch.uk::4e0878ff-a569-497b-9498-0f2fe4104b9d" providerId="AD" clId="Web-{3A90659A-94F9-5480-3FD6-DDE68BDF70BF}" dt="2026-02-04T10:59:27.984" v="313"/>
          <ac:spMkLst>
            <pc:docMk/>
            <pc:sldMk cId="996248762" sldId="284"/>
            <ac:spMk id="13" creationId="{4F7CF756-70B1-CB17-08F4-6E24E0FAF0D1}"/>
          </ac:spMkLst>
        </pc:spChg>
        <pc:spChg chg="add del mod">
          <ac:chgData name="Killeen, Nicola" userId="S::n.killeen@leacp.lancs.sch.uk::4e0878ff-a569-497b-9498-0f2fe4104b9d" providerId="AD" clId="Web-{3A90659A-94F9-5480-3FD6-DDE68BDF70BF}" dt="2026-02-04T10:59:32.891" v="315"/>
          <ac:spMkLst>
            <pc:docMk/>
            <pc:sldMk cId="996248762" sldId="284"/>
            <ac:spMk id="15" creationId="{CA93A89C-B58E-5C46-45A1-3912FF0EE4F6}"/>
          </ac:spMkLst>
        </pc:spChg>
        <pc:picChg chg="add mod">
          <ac:chgData name="Killeen, Nicola" userId="S::n.killeen@leacp.lancs.sch.uk::4e0878ff-a569-497b-9498-0f2fe4104b9d" providerId="AD" clId="Web-{3A90659A-94F9-5480-3FD6-DDE68BDF70BF}" dt="2026-02-04T11:00:29.048" v="338" actId="1076"/>
          <ac:picMkLst>
            <pc:docMk/>
            <pc:sldMk cId="996248762" sldId="284"/>
            <ac:picMk id="3" creationId="{A6C75B57-9A83-5F1C-6D0E-2DDA40DBED9D}"/>
          </ac:picMkLst>
        </pc:picChg>
        <pc:picChg chg="add del mod ord">
          <ac:chgData name="Killeen, Nicola" userId="S::n.killeen@leacp.lancs.sch.uk::4e0878ff-a569-497b-9498-0f2fe4104b9d" providerId="AD" clId="Web-{3A90659A-94F9-5480-3FD6-DDE68BDF70BF}" dt="2026-02-04T10:59:48.688" v="324" actId="1076"/>
          <ac:picMkLst>
            <pc:docMk/>
            <pc:sldMk cId="996248762" sldId="284"/>
            <ac:picMk id="5" creationId="{8E057B5C-0373-6307-231B-B3452A0D5FFB}"/>
          </ac:picMkLst>
        </pc:picChg>
        <pc:picChg chg="mod">
          <ac:chgData name="Killeen, Nicola" userId="S::n.killeen@leacp.lancs.sch.uk::4e0878ff-a569-497b-9498-0f2fe4104b9d" providerId="AD" clId="Web-{3A90659A-94F9-5480-3FD6-DDE68BDF70BF}" dt="2026-02-04T11:00:30.235" v="339" actId="1076"/>
          <ac:picMkLst>
            <pc:docMk/>
            <pc:sldMk cId="996248762" sldId="284"/>
            <ac:picMk id="10" creationId="{CEC1576D-3EE0-4C84-833B-A8EA402E732D}"/>
          </ac:picMkLst>
        </pc:picChg>
        <pc:picChg chg="add del mod ord">
          <ac:chgData name="Killeen, Nicola" userId="S::n.killeen@leacp.lancs.sch.uk::4e0878ff-a569-497b-9498-0f2fe4104b9d" providerId="AD" clId="Web-{3A90659A-94F9-5480-3FD6-DDE68BDF70BF}" dt="2026-02-04T10:59:45.938" v="322"/>
          <ac:picMkLst>
            <pc:docMk/>
            <pc:sldMk cId="996248762" sldId="284"/>
            <ac:picMk id="11" creationId="{5696965D-1322-2D96-0DCB-C310EDA60C85}"/>
          </ac:picMkLst>
        </pc:picChg>
        <pc:picChg chg="add mod">
          <ac:chgData name="Killeen, Nicola" userId="S::n.killeen@leacp.lancs.sch.uk::4e0878ff-a569-497b-9498-0f2fe4104b9d" providerId="AD" clId="Web-{3A90659A-94F9-5480-3FD6-DDE68BDF70BF}" dt="2026-02-04T11:00:27.344" v="337" actId="1076"/>
          <ac:picMkLst>
            <pc:docMk/>
            <pc:sldMk cId="996248762" sldId="284"/>
            <ac:picMk id="17" creationId="{061F40FC-13D6-32C9-95C0-6BF6AFAF6030}"/>
          </ac:picMkLst>
        </pc:picChg>
      </pc:sldChg>
      <pc:sldChg chg="addSp">
        <pc:chgData name="Killeen, Nicola" userId="S::n.killeen@leacp.lancs.sch.uk::4e0878ff-a569-497b-9498-0f2fe4104b9d" providerId="AD" clId="Web-{3A90659A-94F9-5480-3FD6-DDE68BDF70BF}" dt="2026-02-04T11:01:12.910" v="347"/>
        <pc:sldMkLst>
          <pc:docMk/>
          <pc:sldMk cId="2633523187" sldId="285"/>
        </pc:sldMkLst>
        <pc:picChg chg="add">
          <ac:chgData name="Killeen, Nicola" userId="S::n.killeen@leacp.lancs.sch.uk::4e0878ff-a569-497b-9498-0f2fe4104b9d" providerId="AD" clId="Web-{3A90659A-94F9-5480-3FD6-DDE68BDF70BF}" dt="2026-02-04T11:01:12.910" v="347"/>
          <ac:picMkLst>
            <pc:docMk/>
            <pc:sldMk cId="2633523187" sldId="285"/>
            <ac:picMk id="7" creationId="{0092F89D-2ED3-6FD9-99F1-F77B3EC2EBD2}"/>
          </ac:picMkLst>
        </pc:picChg>
      </pc:sldChg>
      <pc:sldChg chg="addSp">
        <pc:chgData name="Killeen, Nicola" userId="S::n.killeen@leacp.lancs.sch.uk::4e0878ff-a569-497b-9498-0f2fe4104b9d" providerId="AD" clId="Web-{3A90659A-94F9-5480-3FD6-DDE68BDF70BF}" dt="2026-02-04T11:01:15.910" v="348"/>
        <pc:sldMkLst>
          <pc:docMk/>
          <pc:sldMk cId="456613924" sldId="286"/>
        </pc:sldMkLst>
        <pc:picChg chg="add">
          <ac:chgData name="Killeen, Nicola" userId="S::n.killeen@leacp.lancs.sch.uk::4e0878ff-a569-497b-9498-0f2fe4104b9d" providerId="AD" clId="Web-{3A90659A-94F9-5480-3FD6-DDE68BDF70BF}" dt="2026-02-04T11:01:15.910" v="348"/>
          <ac:picMkLst>
            <pc:docMk/>
            <pc:sldMk cId="456613924" sldId="286"/>
            <ac:picMk id="7" creationId="{592E0DE2-7896-9261-0A41-B8A0E9EC6D25}"/>
          </ac:picMkLst>
        </pc:picChg>
      </pc:sldChg>
      <pc:sldChg chg="addSp">
        <pc:chgData name="Killeen, Nicola" userId="S::n.killeen@leacp.lancs.sch.uk::4e0878ff-a569-497b-9498-0f2fe4104b9d" providerId="AD" clId="Web-{3A90659A-94F9-5480-3FD6-DDE68BDF70BF}" dt="2026-02-04T11:01:21.989" v="349"/>
        <pc:sldMkLst>
          <pc:docMk/>
          <pc:sldMk cId="2117895419" sldId="287"/>
        </pc:sldMkLst>
        <pc:picChg chg="add">
          <ac:chgData name="Killeen, Nicola" userId="S::n.killeen@leacp.lancs.sch.uk::4e0878ff-a569-497b-9498-0f2fe4104b9d" providerId="AD" clId="Web-{3A90659A-94F9-5480-3FD6-DDE68BDF70BF}" dt="2026-02-04T11:01:21.989" v="349"/>
          <ac:picMkLst>
            <pc:docMk/>
            <pc:sldMk cId="2117895419" sldId="287"/>
            <ac:picMk id="3" creationId="{8A650A60-A19C-482A-3DA6-81D32A15A2D2}"/>
          </ac:picMkLst>
        </pc:picChg>
      </pc:sldChg>
      <pc:sldChg chg="del">
        <pc:chgData name="Killeen, Nicola" userId="S::n.killeen@leacp.lancs.sch.uk::4e0878ff-a569-497b-9498-0f2fe4104b9d" providerId="AD" clId="Web-{3A90659A-94F9-5480-3FD6-DDE68BDF70BF}" dt="2026-02-04T10:40:03.248" v="1"/>
        <pc:sldMkLst>
          <pc:docMk/>
          <pc:sldMk cId="3505624493" sldId="288"/>
        </pc:sldMkLst>
      </pc:sldChg>
      <pc:sldChg chg="del">
        <pc:chgData name="Killeen, Nicola" userId="S::n.killeen@leacp.lancs.sch.uk::4e0878ff-a569-497b-9498-0f2fe4104b9d" providerId="AD" clId="Web-{3A90659A-94F9-5480-3FD6-DDE68BDF70BF}" dt="2026-02-04T10:40:04.310" v="2"/>
        <pc:sldMkLst>
          <pc:docMk/>
          <pc:sldMk cId="4284362855" sldId="290"/>
        </pc:sldMkLst>
      </pc:sldChg>
      <pc:sldChg chg="del">
        <pc:chgData name="Killeen, Nicola" userId="S::n.killeen@leacp.lancs.sch.uk::4e0878ff-a569-497b-9498-0f2fe4104b9d" providerId="AD" clId="Web-{3A90659A-94F9-5480-3FD6-DDE68BDF70BF}" dt="2026-02-04T10:40:04.560" v="3"/>
        <pc:sldMkLst>
          <pc:docMk/>
          <pc:sldMk cId="2015647981" sldId="291"/>
        </pc:sldMkLst>
      </pc:sldChg>
      <pc:sldChg chg="del">
        <pc:chgData name="Killeen, Nicola" userId="S::n.killeen@leacp.lancs.sch.uk::4e0878ff-a569-497b-9498-0f2fe4104b9d" providerId="AD" clId="Web-{3A90659A-94F9-5480-3FD6-DDE68BDF70BF}" dt="2026-02-04T10:40:05.263" v="4"/>
        <pc:sldMkLst>
          <pc:docMk/>
          <pc:sldMk cId="3393730267" sldId="292"/>
        </pc:sldMkLst>
      </pc:sldChg>
      <pc:sldChg chg="del">
        <pc:chgData name="Killeen, Nicola" userId="S::n.killeen@leacp.lancs.sch.uk::4e0878ff-a569-497b-9498-0f2fe4104b9d" providerId="AD" clId="Web-{3A90659A-94F9-5480-3FD6-DDE68BDF70BF}" dt="2026-02-04T10:40:05.888" v="5"/>
        <pc:sldMkLst>
          <pc:docMk/>
          <pc:sldMk cId="3731379862" sldId="293"/>
        </pc:sldMkLst>
      </pc:sldChg>
      <pc:sldChg chg="addSp delSp modSp">
        <pc:chgData name="Killeen, Nicola" userId="S::n.killeen@leacp.lancs.sch.uk::4e0878ff-a569-497b-9498-0f2fe4104b9d" providerId="AD" clId="Web-{3A90659A-94F9-5480-3FD6-DDE68BDF70BF}" dt="2026-02-04T11:01:27.146" v="351"/>
        <pc:sldMkLst>
          <pc:docMk/>
          <pc:sldMk cId="1370177001" sldId="294"/>
        </pc:sldMkLst>
        <pc:spChg chg="mod">
          <ac:chgData name="Killeen, Nicola" userId="S::n.killeen@leacp.lancs.sch.uk::4e0878ff-a569-497b-9498-0f2fe4104b9d" providerId="AD" clId="Web-{3A90659A-94F9-5480-3FD6-DDE68BDF70BF}" dt="2026-02-04T10:41:57.514" v="28"/>
          <ac:spMkLst>
            <pc:docMk/>
            <pc:sldMk cId="1370177001" sldId="294"/>
            <ac:spMk id="2" creationId="{FF3274C3-EFD3-B6F0-81A9-27AF9C3298AF}"/>
          </ac:spMkLst>
        </pc:spChg>
        <pc:spChg chg="mod">
          <ac:chgData name="Killeen, Nicola" userId="S::n.killeen@leacp.lancs.sch.uk::4e0878ff-a569-497b-9498-0f2fe4104b9d" providerId="AD" clId="Web-{3A90659A-94F9-5480-3FD6-DDE68BDF70BF}" dt="2026-02-04T10:41:57.514" v="28"/>
          <ac:spMkLst>
            <pc:docMk/>
            <pc:sldMk cId="1370177001" sldId="294"/>
            <ac:spMk id="3" creationId="{72CDFB32-EEA0-9D99-63C7-5567B12AAE7A}"/>
          </ac:spMkLst>
        </pc:spChg>
        <pc:spChg chg="mod">
          <ac:chgData name="Killeen, Nicola" userId="S::n.killeen@leacp.lancs.sch.uk::4e0878ff-a569-497b-9498-0f2fe4104b9d" providerId="AD" clId="Web-{3A90659A-94F9-5480-3FD6-DDE68BDF70BF}" dt="2026-02-04T10:41:57.514" v="28"/>
          <ac:spMkLst>
            <pc:docMk/>
            <pc:sldMk cId="1370177001" sldId="294"/>
            <ac:spMk id="4" creationId="{2AAAB967-2F98-B27C-FBD9-6770BBE8E65B}"/>
          </ac:spMkLst>
        </pc:spChg>
        <pc:spChg chg="mod">
          <ac:chgData name="Killeen, Nicola" userId="S::n.killeen@leacp.lancs.sch.uk::4e0878ff-a569-497b-9498-0f2fe4104b9d" providerId="AD" clId="Web-{3A90659A-94F9-5480-3FD6-DDE68BDF70BF}" dt="2026-02-04T10:41:57.514" v="28"/>
          <ac:spMkLst>
            <pc:docMk/>
            <pc:sldMk cId="1370177001" sldId="294"/>
            <ac:spMk id="5" creationId="{5B3B83C5-D184-5072-CDFE-24B9E0EE86FD}"/>
          </ac:spMkLst>
        </pc:spChg>
        <pc:spChg chg="mod">
          <ac:chgData name="Killeen, Nicola" userId="S::n.killeen@leacp.lancs.sch.uk::4e0878ff-a569-497b-9498-0f2fe4104b9d" providerId="AD" clId="Web-{3A90659A-94F9-5480-3FD6-DDE68BDF70BF}" dt="2026-02-04T10:41:57.514" v="28"/>
          <ac:spMkLst>
            <pc:docMk/>
            <pc:sldMk cId="1370177001" sldId="294"/>
            <ac:spMk id="6" creationId="{128A840B-30BA-5C36-56F6-CFE61A8CEB27}"/>
          </ac:spMkLst>
        </pc:spChg>
        <pc:spChg chg="del">
          <ac:chgData name="Killeen, Nicola" userId="S::n.killeen@leacp.lancs.sch.uk::4e0878ff-a569-497b-9498-0f2fe4104b9d" providerId="AD" clId="Web-{3A90659A-94F9-5480-3FD6-DDE68BDF70BF}" dt="2026-02-04T10:41:50.624" v="27"/>
          <ac:spMkLst>
            <pc:docMk/>
            <pc:sldMk cId="1370177001" sldId="294"/>
            <ac:spMk id="7" creationId="{928FF9AA-7518-AEAD-6714-E14D4D8A8958}"/>
          </ac:spMkLst>
        </pc:spChg>
        <pc:picChg chg="add mod ord">
          <ac:chgData name="Killeen, Nicola" userId="S::n.killeen@leacp.lancs.sch.uk::4e0878ff-a569-497b-9498-0f2fe4104b9d" providerId="AD" clId="Web-{3A90659A-94F9-5480-3FD6-DDE68BDF70BF}" dt="2026-02-04T10:41:57.514" v="28"/>
          <ac:picMkLst>
            <pc:docMk/>
            <pc:sldMk cId="1370177001" sldId="294"/>
            <ac:picMk id="8" creationId="{0FE868FF-1E2A-D7C8-767D-C4297B797FB9}"/>
          </ac:picMkLst>
        </pc:picChg>
        <pc:picChg chg="add">
          <ac:chgData name="Killeen, Nicola" userId="S::n.killeen@leacp.lancs.sch.uk::4e0878ff-a569-497b-9498-0f2fe4104b9d" providerId="AD" clId="Web-{3A90659A-94F9-5480-3FD6-DDE68BDF70BF}" dt="2026-02-04T11:01:27.146" v="351"/>
          <ac:picMkLst>
            <pc:docMk/>
            <pc:sldMk cId="1370177001" sldId="294"/>
            <ac:picMk id="10" creationId="{87D9FF64-300D-1564-3400-D57BFB4DDF1A}"/>
          </ac:picMkLst>
        </pc:picChg>
      </pc:sldChg>
      <pc:sldChg chg="addSp delSp modSp mod modClrScheme chgLayout">
        <pc:chgData name="Killeen, Nicola" userId="S::n.killeen@leacp.lancs.sch.uk::4e0878ff-a569-497b-9498-0f2fe4104b9d" providerId="AD" clId="Web-{3A90659A-94F9-5480-3FD6-DDE68BDF70BF}" dt="2026-02-04T11:01:33.568" v="353"/>
        <pc:sldMkLst>
          <pc:docMk/>
          <pc:sldMk cId="3926675442" sldId="295"/>
        </pc:sldMkLst>
        <pc:spChg chg="mod">
          <ac:chgData name="Killeen, Nicola" userId="S::n.killeen@leacp.lancs.sch.uk::4e0878ff-a569-497b-9498-0f2fe4104b9d" providerId="AD" clId="Web-{3A90659A-94F9-5480-3FD6-DDE68BDF70BF}" dt="2026-02-04T10:53:11.261" v="226"/>
          <ac:spMkLst>
            <pc:docMk/>
            <pc:sldMk cId="3926675442" sldId="295"/>
            <ac:spMk id="3" creationId="{B57D948F-F387-333C-FCBA-1AC73325EDA2}"/>
          </ac:spMkLst>
        </pc:spChg>
        <pc:spChg chg="mod">
          <ac:chgData name="Killeen, Nicola" userId="S::n.killeen@leacp.lancs.sch.uk::4e0878ff-a569-497b-9498-0f2fe4104b9d" providerId="AD" clId="Web-{3A90659A-94F9-5480-3FD6-DDE68BDF70BF}" dt="2026-02-04T10:53:11.261" v="226"/>
          <ac:spMkLst>
            <pc:docMk/>
            <pc:sldMk cId="3926675442" sldId="295"/>
            <ac:spMk id="4" creationId="{0AE2313F-D45E-F8AE-AEB5-8887A8DCA141}"/>
          </ac:spMkLst>
        </pc:spChg>
        <pc:spChg chg="mod">
          <ac:chgData name="Killeen, Nicola" userId="S::n.killeen@leacp.lancs.sch.uk::4e0878ff-a569-497b-9498-0f2fe4104b9d" providerId="AD" clId="Web-{3A90659A-94F9-5480-3FD6-DDE68BDF70BF}" dt="2026-02-04T10:53:11.261" v="226"/>
          <ac:spMkLst>
            <pc:docMk/>
            <pc:sldMk cId="3926675442" sldId="295"/>
            <ac:spMk id="5" creationId="{BB78D101-E219-F9D1-B145-CD6F0A2B80F7}"/>
          </ac:spMkLst>
        </pc:spChg>
        <pc:spChg chg="mod">
          <ac:chgData name="Killeen, Nicola" userId="S::n.killeen@leacp.lancs.sch.uk::4e0878ff-a569-497b-9498-0f2fe4104b9d" providerId="AD" clId="Web-{3A90659A-94F9-5480-3FD6-DDE68BDF70BF}" dt="2026-02-04T10:53:11.261" v="226"/>
          <ac:spMkLst>
            <pc:docMk/>
            <pc:sldMk cId="3926675442" sldId="295"/>
            <ac:spMk id="6" creationId="{B614AECB-BBA5-3333-580F-6175D6774A8C}"/>
          </ac:spMkLst>
        </pc:spChg>
        <pc:graphicFrameChg chg="add mod modGraphic">
          <ac:chgData name="Killeen, Nicola" userId="S::n.killeen@leacp.lancs.sch.uk::4e0878ff-a569-497b-9498-0f2fe4104b9d" providerId="AD" clId="Web-{3A90659A-94F9-5480-3FD6-DDE68BDF70BF}" dt="2026-02-04T10:53:11.261" v="226"/>
          <ac:graphicFrameMkLst>
            <pc:docMk/>
            <pc:sldMk cId="3926675442" sldId="295"/>
            <ac:graphicFrameMk id="2" creationId="{B6AE0163-1E1A-B0F1-BEB4-A3C58A03E3F3}"/>
          </ac:graphicFrameMkLst>
        </pc:graphicFrameChg>
        <pc:picChg chg="add del mod modCrop">
          <ac:chgData name="Killeen, Nicola" userId="S::n.killeen@leacp.lancs.sch.uk::4e0878ff-a569-497b-9498-0f2fe4104b9d" providerId="AD" clId="Web-{3A90659A-94F9-5480-3FD6-DDE68BDF70BF}" dt="2026-02-04T10:53:03.370" v="225"/>
          <ac:picMkLst>
            <pc:docMk/>
            <pc:sldMk cId="3926675442" sldId="295"/>
            <ac:picMk id="7" creationId="{9800C119-0E47-86CA-546C-E5DBF2389B0D}"/>
          </ac:picMkLst>
        </pc:picChg>
        <pc:picChg chg="add">
          <ac:chgData name="Killeen, Nicola" userId="S::n.killeen@leacp.lancs.sch.uk::4e0878ff-a569-497b-9498-0f2fe4104b9d" providerId="AD" clId="Web-{3A90659A-94F9-5480-3FD6-DDE68BDF70BF}" dt="2026-02-04T11:01:33.568" v="353"/>
          <ac:picMkLst>
            <pc:docMk/>
            <pc:sldMk cId="3926675442" sldId="295"/>
            <ac:picMk id="9" creationId="{056678C5-234B-5729-8540-5BFEE01E49C6}"/>
          </ac:picMkLst>
        </pc:picChg>
      </pc:sldChg>
      <pc:sldChg chg="addSp modSp add replId">
        <pc:chgData name="Killeen, Nicola" userId="S::n.killeen@leacp.lancs.sch.uk::4e0878ff-a569-497b-9498-0f2fe4104b9d" providerId="AD" clId="Web-{3A90659A-94F9-5480-3FD6-DDE68BDF70BF}" dt="2026-02-04T11:01:30.787" v="352"/>
        <pc:sldMkLst>
          <pc:docMk/>
          <pc:sldMk cId="901711177" sldId="296"/>
        </pc:sldMkLst>
        <pc:spChg chg="mod">
          <ac:chgData name="Killeen, Nicola" userId="S::n.killeen@leacp.lancs.sch.uk::4e0878ff-a569-497b-9498-0f2fe4104b9d" providerId="AD" clId="Web-{3A90659A-94F9-5480-3FD6-DDE68BDF70BF}" dt="2026-02-04T10:44:33.880" v="88" actId="20577"/>
          <ac:spMkLst>
            <pc:docMk/>
            <pc:sldMk cId="901711177" sldId="296"/>
            <ac:spMk id="2" creationId="{DD1F8956-0E9E-24A8-F5B6-28988F1442F6}"/>
          </ac:spMkLst>
        </pc:spChg>
        <pc:spChg chg="mod">
          <ac:chgData name="Killeen, Nicola" userId="S::n.killeen@leacp.lancs.sch.uk::4e0878ff-a569-497b-9498-0f2fe4104b9d" providerId="AD" clId="Web-{3A90659A-94F9-5480-3FD6-DDE68BDF70BF}" dt="2026-02-04T10:43:13.718" v="60" actId="1076"/>
          <ac:spMkLst>
            <pc:docMk/>
            <pc:sldMk cId="901711177" sldId="296"/>
            <ac:spMk id="6" creationId="{DCB7F595-338E-C433-D0FC-21B76B5072DB}"/>
          </ac:spMkLst>
        </pc:spChg>
        <pc:picChg chg="add">
          <ac:chgData name="Killeen, Nicola" userId="S::n.killeen@leacp.lancs.sch.uk::4e0878ff-a569-497b-9498-0f2fe4104b9d" providerId="AD" clId="Web-{3A90659A-94F9-5480-3FD6-DDE68BDF70BF}" dt="2026-02-04T11:01:30.787" v="352"/>
          <ac:picMkLst>
            <pc:docMk/>
            <pc:sldMk cId="901711177" sldId="296"/>
            <ac:picMk id="9" creationId="{AA8A3095-C497-7819-9107-D3A0014235A9}"/>
          </ac:picMkLst>
        </pc:picChg>
      </pc:sldChg>
      <pc:sldChg chg="addSp modSp add replId">
        <pc:chgData name="Killeen, Nicola" userId="S::n.killeen@leacp.lancs.sch.uk::4e0878ff-a569-497b-9498-0f2fe4104b9d" providerId="AD" clId="Web-{3A90659A-94F9-5480-3FD6-DDE68BDF70BF}" dt="2026-02-04T11:01:40.241" v="356"/>
        <pc:sldMkLst>
          <pc:docMk/>
          <pc:sldMk cId="1240484131" sldId="297"/>
        </pc:sldMkLst>
        <pc:spChg chg="add mod ord">
          <ac:chgData name="Killeen, Nicola" userId="S::n.killeen@leacp.lancs.sch.uk::4e0878ff-a569-497b-9498-0f2fe4104b9d" providerId="AD" clId="Web-{3A90659A-94F9-5480-3FD6-DDE68BDF70BF}" dt="2026-02-04T10:49:27.303" v="153" actId="1076"/>
          <ac:spMkLst>
            <pc:docMk/>
            <pc:sldMk cId="1240484131" sldId="297"/>
            <ac:spMk id="2" creationId="{C89ADFDA-2B52-C160-C809-875EB390D6F0}"/>
          </ac:spMkLst>
        </pc:spChg>
        <pc:spChg chg="mod">
          <ac:chgData name="Killeen, Nicola" userId="S::n.killeen@leacp.lancs.sch.uk::4e0878ff-a569-497b-9498-0f2fe4104b9d" providerId="AD" clId="Web-{3A90659A-94F9-5480-3FD6-DDE68BDF70BF}" dt="2026-02-04T10:49:15.302" v="148"/>
          <ac:spMkLst>
            <pc:docMk/>
            <pc:sldMk cId="1240484131" sldId="297"/>
            <ac:spMk id="3" creationId="{99FA393A-A544-EC5B-C02F-AFAE9A4CA7AB}"/>
          </ac:spMkLst>
        </pc:spChg>
        <pc:spChg chg="mod">
          <ac:chgData name="Killeen, Nicola" userId="S::n.killeen@leacp.lancs.sch.uk::4e0878ff-a569-497b-9498-0f2fe4104b9d" providerId="AD" clId="Web-{3A90659A-94F9-5480-3FD6-DDE68BDF70BF}" dt="2026-02-04T10:49:15.302" v="148"/>
          <ac:spMkLst>
            <pc:docMk/>
            <pc:sldMk cId="1240484131" sldId="297"/>
            <ac:spMk id="4" creationId="{CC0EF8C4-ECE4-3CEF-2244-43B88FF8360C}"/>
          </ac:spMkLst>
        </pc:spChg>
        <pc:spChg chg="mod">
          <ac:chgData name="Killeen, Nicola" userId="S::n.killeen@leacp.lancs.sch.uk::4e0878ff-a569-497b-9498-0f2fe4104b9d" providerId="AD" clId="Web-{3A90659A-94F9-5480-3FD6-DDE68BDF70BF}" dt="2026-02-04T10:49:15.302" v="148"/>
          <ac:spMkLst>
            <pc:docMk/>
            <pc:sldMk cId="1240484131" sldId="297"/>
            <ac:spMk id="5" creationId="{3CE6BE27-ABEB-17F3-9AC3-FDA246873633}"/>
          </ac:spMkLst>
        </pc:spChg>
        <pc:spChg chg="mod">
          <ac:chgData name="Killeen, Nicola" userId="S::n.killeen@leacp.lancs.sch.uk::4e0878ff-a569-497b-9498-0f2fe4104b9d" providerId="AD" clId="Web-{3A90659A-94F9-5480-3FD6-DDE68BDF70BF}" dt="2026-02-04T10:49:15.302" v="148"/>
          <ac:spMkLst>
            <pc:docMk/>
            <pc:sldMk cId="1240484131" sldId="297"/>
            <ac:spMk id="6" creationId="{7C9FAC20-9D31-400A-09FB-7609C2FAAC97}"/>
          </ac:spMkLst>
        </pc:spChg>
        <pc:picChg chg="add mod">
          <ac:chgData name="Killeen, Nicola" userId="S::n.killeen@leacp.lancs.sch.uk::4e0878ff-a569-497b-9498-0f2fe4104b9d" providerId="AD" clId="Web-{3A90659A-94F9-5480-3FD6-DDE68BDF70BF}" dt="2026-02-04T10:49:15.302" v="148"/>
          <ac:picMkLst>
            <pc:docMk/>
            <pc:sldMk cId="1240484131" sldId="297"/>
            <ac:picMk id="7" creationId="{A7D6CC0D-23DE-B459-77C2-8C258D4913A5}"/>
          </ac:picMkLst>
        </pc:picChg>
        <pc:picChg chg="add">
          <ac:chgData name="Killeen, Nicola" userId="S::n.killeen@leacp.lancs.sch.uk::4e0878ff-a569-497b-9498-0f2fe4104b9d" providerId="AD" clId="Web-{3A90659A-94F9-5480-3FD6-DDE68BDF70BF}" dt="2026-02-04T11:01:40.241" v="356"/>
          <ac:picMkLst>
            <pc:docMk/>
            <pc:sldMk cId="1240484131" sldId="297"/>
            <ac:picMk id="9" creationId="{98170A70-586A-23D0-E98D-96ECA21861E4}"/>
          </ac:picMkLst>
        </pc:picChg>
      </pc:sldChg>
      <pc:sldChg chg="addSp modSp add replId">
        <pc:chgData name="Killeen, Nicola" userId="S::n.killeen@leacp.lancs.sch.uk::4e0878ff-a569-497b-9498-0f2fe4104b9d" providerId="AD" clId="Web-{3A90659A-94F9-5480-3FD6-DDE68BDF70BF}" dt="2026-02-04T11:01:36.287" v="354"/>
        <pc:sldMkLst>
          <pc:docMk/>
          <pc:sldMk cId="2201590973" sldId="298"/>
        </pc:sldMkLst>
        <pc:graphicFrameChg chg="mod modGraphic">
          <ac:chgData name="Killeen, Nicola" userId="S::n.killeen@leacp.lancs.sch.uk::4e0878ff-a569-497b-9498-0f2fe4104b9d" providerId="AD" clId="Web-{3A90659A-94F9-5480-3FD6-DDE68BDF70BF}" dt="2026-02-04T10:57:17.514" v="295"/>
          <ac:graphicFrameMkLst>
            <pc:docMk/>
            <pc:sldMk cId="2201590973" sldId="298"/>
            <ac:graphicFrameMk id="2" creationId="{F578B3A0-1FD7-E626-C5A0-B0BE721B82C1}"/>
          </ac:graphicFrameMkLst>
        </pc:graphicFrameChg>
        <pc:picChg chg="add">
          <ac:chgData name="Killeen, Nicola" userId="S::n.killeen@leacp.lancs.sch.uk::4e0878ff-a569-497b-9498-0f2fe4104b9d" providerId="AD" clId="Web-{3A90659A-94F9-5480-3FD6-DDE68BDF70BF}" dt="2026-02-04T11:01:36.287" v="354"/>
          <ac:picMkLst>
            <pc:docMk/>
            <pc:sldMk cId="2201590973" sldId="298"/>
            <ac:picMk id="8" creationId="{17271225-A788-F8DD-AB0A-9D2EDD987AF9}"/>
          </ac:picMkLst>
        </pc:picChg>
      </pc:sldChg>
      <pc:sldChg chg="addSp modSp add replId">
        <pc:chgData name="Killeen, Nicola" userId="S::n.killeen@leacp.lancs.sch.uk::4e0878ff-a569-497b-9498-0f2fe4104b9d" providerId="AD" clId="Web-{3A90659A-94F9-5480-3FD6-DDE68BDF70BF}" dt="2026-02-04T11:01:37.897" v="355"/>
        <pc:sldMkLst>
          <pc:docMk/>
          <pc:sldMk cId="4021199961" sldId="299"/>
        </pc:sldMkLst>
        <pc:graphicFrameChg chg="mod modGraphic">
          <ac:chgData name="Killeen, Nicola" userId="S::n.killeen@leacp.lancs.sch.uk::4e0878ff-a569-497b-9498-0f2fe4104b9d" providerId="AD" clId="Web-{3A90659A-94F9-5480-3FD6-DDE68BDF70BF}" dt="2026-02-04T10:56:59.155" v="287"/>
          <ac:graphicFrameMkLst>
            <pc:docMk/>
            <pc:sldMk cId="4021199961" sldId="299"/>
            <ac:graphicFrameMk id="2" creationId="{BD9EB644-D850-C118-0636-32F48D89688E}"/>
          </ac:graphicFrameMkLst>
        </pc:graphicFrameChg>
        <pc:picChg chg="add">
          <ac:chgData name="Killeen, Nicola" userId="S::n.killeen@leacp.lancs.sch.uk::4e0878ff-a569-497b-9498-0f2fe4104b9d" providerId="AD" clId="Web-{3A90659A-94F9-5480-3FD6-DDE68BDF70BF}" dt="2026-02-04T11:01:37.897" v="355"/>
          <ac:picMkLst>
            <pc:docMk/>
            <pc:sldMk cId="4021199961" sldId="299"/>
            <ac:picMk id="8" creationId="{182366D2-6ECC-948A-1203-DBE22D6FD76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04/02/2026</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04/02/2026</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1867140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3</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5</a:t>
            </a:fld>
            <a:endParaRPr lang="en-GB"/>
          </a:p>
        </p:txBody>
      </p:sp>
    </p:spTree>
    <p:extLst>
      <p:ext uri="{BB962C8B-B14F-4D97-AF65-F5344CB8AC3E}">
        <p14:creationId xmlns:p14="http://schemas.microsoft.com/office/powerpoint/2010/main" val="334521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55C89-3FFF-2FFD-D7CC-98E0A29BFB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42EC1E-3582-9222-DCA2-5E0695594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CE3777-D3EC-58C3-A74D-AF0C2E9CDB4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D097657-1341-7FAC-5266-70AFAFE8713E}"/>
              </a:ext>
            </a:extLst>
          </p:cNvPr>
          <p:cNvSpPr>
            <a:spLocks noGrp="1"/>
          </p:cNvSpPr>
          <p:nvPr>
            <p:ph type="sldNum" sz="quarter" idx="5"/>
          </p:nvPr>
        </p:nvSpPr>
        <p:spPr/>
        <p:txBody>
          <a:bodyPr/>
          <a:lstStyle/>
          <a:p>
            <a:pPr rtl="0"/>
            <a:fld id="{7C366290-4595-5745-A50F-D5EC13BAC604}" type="slidenum">
              <a:rPr lang="en-GB" smtClean="0"/>
              <a:t>6</a:t>
            </a:fld>
            <a:endParaRPr lang="en-GB"/>
          </a:p>
        </p:txBody>
      </p:sp>
    </p:spTree>
    <p:extLst>
      <p:ext uri="{BB962C8B-B14F-4D97-AF65-F5344CB8AC3E}">
        <p14:creationId xmlns:p14="http://schemas.microsoft.com/office/powerpoint/2010/main" val="4229138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C64E9-C4D9-FE4E-60CC-954EE351B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CB6F02-47D4-1E67-7809-7A1696C0E9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5E4BB6-A83E-5AAC-1334-BE2B2E337D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EDFA133-9C1E-BEEA-8AC9-6A16DA9B08CD}"/>
              </a:ext>
            </a:extLst>
          </p:cNvPr>
          <p:cNvSpPr>
            <a:spLocks noGrp="1"/>
          </p:cNvSpPr>
          <p:nvPr>
            <p:ph type="sldNum" sz="quarter" idx="5"/>
          </p:nvPr>
        </p:nvSpPr>
        <p:spPr/>
        <p:txBody>
          <a:bodyPr/>
          <a:lstStyle/>
          <a:p>
            <a:pPr rtl="0"/>
            <a:fld id="{7C366290-4595-5745-A50F-D5EC13BAC604}" type="slidenum">
              <a:rPr lang="en-GB" smtClean="0"/>
              <a:t>7</a:t>
            </a:fld>
            <a:endParaRPr lang="en-GB"/>
          </a:p>
        </p:txBody>
      </p:sp>
    </p:spTree>
    <p:extLst>
      <p:ext uri="{BB962C8B-B14F-4D97-AF65-F5344CB8AC3E}">
        <p14:creationId xmlns:p14="http://schemas.microsoft.com/office/powerpoint/2010/main" val="4229902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C0FA5-F039-91E7-3289-96C62369A6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0DD7A-2ADA-31C7-34A2-51898F4AA8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E9D01E-FA24-D0EB-A9FA-876114B306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2B84F83-A6E6-D8DE-850E-DCF1064A2667}"/>
              </a:ext>
            </a:extLst>
          </p:cNvPr>
          <p:cNvSpPr>
            <a:spLocks noGrp="1"/>
          </p:cNvSpPr>
          <p:nvPr>
            <p:ph type="sldNum" sz="quarter" idx="5"/>
          </p:nvPr>
        </p:nvSpPr>
        <p:spPr/>
        <p:txBody>
          <a:bodyPr/>
          <a:lstStyle/>
          <a:p>
            <a:pPr rtl="0"/>
            <a:fld id="{7C366290-4595-5745-A50F-D5EC13BAC604}" type="slidenum">
              <a:rPr lang="en-GB" smtClean="0"/>
              <a:t>8</a:t>
            </a:fld>
            <a:endParaRPr lang="en-GB"/>
          </a:p>
        </p:txBody>
      </p:sp>
    </p:spTree>
    <p:extLst>
      <p:ext uri="{BB962C8B-B14F-4D97-AF65-F5344CB8AC3E}">
        <p14:creationId xmlns:p14="http://schemas.microsoft.com/office/powerpoint/2010/main" val="2296486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9</a:t>
            </a:fld>
            <a:endParaRPr lang="en-GB"/>
          </a:p>
        </p:txBody>
      </p:sp>
    </p:spTree>
    <p:extLst>
      <p:ext uri="{BB962C8B-B14F-4D97-AF65-F5344CB8AC3E}">
        <p14:creationId xmlns:p14="http://schemas.microsoft.com/office/powerpoint/2010/main" val="2347891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18</a:t>
            </a:fld>
            <a:endParaRPr lang="en-GB"/>
          </a:p>
        </p:txBody>
      </p:sp>
    </p:spTree>
    <p:extLst>
      <p:ext uri="{BB962C8B-B14F-4D97-AF65-F5344CB8AC3E}">
        <p14:creationId xmlns:p14="http://schemas.microsoft.com/office/powerpoint/2010/main" val="179850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GB"/>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GB"/>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GB"/>
              <a:t>Click to edit Master title style</a:t>
            </a:r>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GB"/>
              <a:t>Click to edit Master title style</a:t>
            </a:r>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6" Type="http://schemas.openxmlformats.org/officeDocument/2006/relationships/audio" Target="../media/media13.WAV"/><Relationship Id="rId21" Type="http://schemas.microsoft.com/office/2007/relationships/media" Target="../media/media11.WAV"/><Relationship Id="rId42" Type="http://schemas.openxmlformats.org/officeDocument/2006/relationships/audio" Target="../media/media21.WAV"/><Relationship Id="rId47" Type="http://schemas.microsoft.com/office/2007/relationships/media" Target="../media/media24.WAV"/><Relationship Id="rId63" Type="http://schemas.microsoft.com/office/2007/relationships/media" Target="../media/media32.WAV"/><Relationship Id="rId68" Type="http://schemas.openxmlformats.org/officeDocument/2006/relationships/audio" Target="../media/media34.WAV"/><Relationship Id="rId84" Type="http://schemas.openxmlformats.org/officeDocument/2006/relationships/audio" Target="../media/media42.WAV"/><Relationship Id="rId89" Type="http://schemas.openxmlformats.org/officeDocument/2006/relationships/image" Target="../media/image9.png"/><Relationship Id="rId16" Type="http://schemas.openxmlformats.org/officeDocument/2006/relationships/audio" Target="../media/media8.WAV"/><Relationship Id="rId11" Type="http://schemas.microsoft.com/office/2007/relationships/media" Target="../media/media6.WAV"/><Relationship Id="rId32" Type="http://schemas.openxmlformats.org/officeDocument/2006/relationships/audio" Target="../media/media16.WAV"/><Relationship Id="rId37" Type="http://schemas.microsoft.com/office/2007/relationships/media" Target="../media/media19.WAV"/><Relationship Id="rId53" Type="http://schemas.microsoft.com/office/2007/relationships/media" Target="../media/media27.WAV"/><Relationship Id="rId58" Type="http://schemas.openxmlformats.org/officeDocument/2006/relationships/audio" Target="../media/media29.WAV"/><Relationship Id="rId74" Type="http://schemas.openxmlformats.org/officeDocument/2006/relationships/audio" Target="../media/media37.WAV"/><Relationship Id="rId79" Type="http://schemas.microsoft.com/office/2007/relationships/media" Target="../media/media40.WAV"/><Relationship Id="rId5" Type="http://schemas.microsoft.com/office/2007/relationships/media" Target="../media/media3.WAV"/><Relationship Id="rId90" Type="http://schemas.openxmlformats.org/officeDocument/2006/relationships/image" Target="../media/image4.png"/><Relationship Id="rId14" Type="http://schemas.openxmlformats.org/officeDocument/2006/relationships/audio" Target="../media/media7.WAV"/><Relationship Id="rId22" Type="http://schemas.openxmlformats.org/officeDocument/2006/relationships/audio" Target="../media/media11.WAV"/><Relationship Id="rId27" Type="http://schemas.microsoft.com/office/2007/relationships/media" Target="../media/media14.WAV"/><Relationship Id="rId30" Type="http://schemas.openxmlformats.org/officeDocument/2006/relationships/audio" Target="../media/media15.WAV"/><Relationship Id="rId35" Type="http://schemas.microsoft.com/office/2007/relationships/media" Target="../media/media18.WAV"/><Relationship Id="rId43" Type="http://schemas.microsoft.com/office/2007/relationships/media" Target="../media/media22.WAV"/><Relationship Id="rId48" Type="http://schemas.openxmlformats.org/officeDocument/2006/relationships/audio" Target="../media/media24.WAV"/><Relationship Id="rId56" Type="http://schemas.openxmlformats.org/officeDocument/2006/relationships/audio" Target="../media/media28.WAV"/><Relationship Id="rId64" Type="http://schemas.openxmlformats.org/officeDocument/2006/relationships/audio" Target="../media/media32.WAV"/><Relationship Id="rId69" Type="http://schemas.microsoft.com/office/2007/relationships/media" Target="../media/media35.WAV"/><Relationship Id="rId77" Type="http://schemas.microsoft.com/office/2007/relationships/media" Target="../media/media39.WAV"/><Relationship Id="rId8" Type="http://schemas.openxmlformats.org/officeDocument/2006/relationships/audio" Target="../media/media4.WAV"/><Relationship Id="rId51" Type="http://schemas.microsoft.com/office/2007/relationships/media" Target="../media/media26.WAV"/><Relationship Id="rId72" Type="http://schemas.openxmlformats.org/officeDocument/2006/relationships/audio" Target="../media/media36.WAV"/><Relationship Id="rId80" Type="http://schemas.openxmlformats.org/officeDocument/2006/relationships/audio" Target="../media/media40.WAV"/><Relationship Id="rId85" Type="http://schemas.microsoft.com/office/2007/relationships/media" Target="../media/media43.WAV"/><Relationship Id="rId3" Type="http://schemas.microsoft.com/office/2007/relationships/media" Target="../media/media2.WAV"/><Relationship Id="rId12" Type="http://schemas.openxmlformats.org/officeDocument/2006/relationships/audio" Target="../media/media6.WAV"/><Relationship Id="rId17" Type="http://schemas.microsoft.com/office/2007/relationships/media" Target="../media/media9.WAV"/><Relationship Id="rId25" Type="http://schemas.microsoft.com/office/2007/relationships/media" Target="../media/media13.WAV"/><Relationship Id="rId33" Type="http://schemas.microsoft.com/office/2007/relationships/media" Target="../media/media17.WAV"/><Relationship Id="rId38" Type="http://schemas.openxmlformats.org/officeDocument/2006/relationships/audio" Target="../media/media19.WAV"/><Relationship Id="rId46" Type="http://schemas.openxmlformats.org/officeDocument/2006/relationships/audio" Target="../media/media23.WAV"/><Relationship Id="rId59" Type="http://schemas.microsoft.com/office/2007/relationships/media" Target="../media/media30.WAV"/><Relationship Id="rId67" Type="http://schemas.microsoft.com/office/2007/relationships/media" Target="../media/media34.WAV"/><Relationship Id="rId20" Type="http://schemas.openxmlformats.org/officeDocument/2006/relationships/audio" Target="../media/media10.WAV"/><Relationship Id="rId41" Type="http://schemas.microsoft.com/office/2007/relationships/media" Target="../media/media21.WAV"/><Relationship Id="rId54" Type="http://schemas.openxmlformats.org/officeDocument/2006/relationships/audio" Target="../media/media27.WAV"/><Relationship Id="rId62" Type="http://schemas.openxmlformats.org/officeDocument/2006/relationships/audio" Target="../media/media31.WAV"/><Relationship Id="rId70" Type="http://schemas.openxmlformats.org/officeDocument/2006/relationships/audio" Target="../media/media35.WAV"/><Relationship Id="rId75" Type="http://schemas.microsoft.com/office/2007/relationships/media" Target="../media/media38.WAV"/><Relationship Id="rId83" Type="http://schemas.microsoft.com/office/2007/relationships/media" Target="../media/media42.WAV"/><Relationship Id="rId88" Type="http://schemas.openxmlformats.org/officeDocument/2006/relationships/image" Target="../media/image8.png"/><Relationship Id="rId1" Type="http://schemas.microsoft.com/office/2007/relationships/media" Target="../media/media1.WAV"/><Relationship Id="rId6" Type="http://schemas.openxmlformats.org/officeDocument/2006/relationships/audio" Target="../media/media3.WAV"/><Relationship Id="rId15" Type="http://schemas.microsoft.com/office/2007/relationships/media" Target="../media/media8.WAV"/><Relationship Id="rId23" Type="http://schemas.microsoft.com/office/2007/relationships/media" Target="../media/media12.WAV"/><Relationship Id="rId28" Type="http://schemas.openxmlformats.org/officeDocument/2006/relationships/audio" Target="../media/media14.WAV"/><Relationship Id="rId36" Type="http://schemas.openxmlformats.org/officeDocument/2006/relationships/audio" Target="../media/media18.WAV"/><Relationship Id="rId49" Type="http://schemas.microsoft.com/office/2007/relationships/media" Target="../media/media25.WAV"/><Relationship Id="rId57" Type="http://schemas.microsoft.com/office/2007/relationships/media" Target="../media/media29.WAV"/><Relationship Id="rId10" Type="http://schemas.openxmlformats.org/officeDocument/2006/relationships/audio" Target="../media/media5.WAV"/><Relationship Id="rId31" Type="http://schemas.microsoft.com/office/2007/relationships/media" Target="../media/media16.WAV"/><Relationship Id="rId44" Type="http://schemas.openxmlformats.org/officeDocument/2006/relationships/audio" Target="../media/media22.WAV"/><Relationship Id="rId52" Type="http://schemas.openxmlformats.org/officeDocument/2006/relationships/audio" Target="../media/media26.WAV"/><Relationship Id="rId60" Type="http://schemas.openxmlformats.org/officeDocument/2006/relationships/audio" Target="../media/media30.WAV"/><Relationship Id="rId65" Type="http://schemas.microsoft.com/office/2007/relationships/media" Target="../media/media33.WAV"/><Relationship Id="rId73" Type="http://schemas.microsoft.com/office/2007/relationships/media" Target="../media/media37.WAV"/><Relationship Id="rId78" Type="http://schemas.openxmlformats.org/officeDocument/2006/relationships/audio" Target="../media/media39.WAV"/><Relationship Id="rId81" Type="http://schemas.microsoft.com/office/2007/relationships/media" Target="../media/media41.WAV"/><Relationship Id="rId86" Type="http://schemas.openxmlformats.org/officeDocument/2006/relationships/audio" Target="../media/media43.WAV"/><Relationship Id="rId4" Type="http://schemas.openxmlformats.org/officeDocument/2006/relationships/audio" Target="../media/media2.WAV"/><Relationship Id="rId9" Type="http://schemas.microsoft.com/office/2007/relationships/media" Target="../media/media5.WAV"/><Relationship Id="rId13" Type="http://schemas.microsoft.com/office/2007/relationships/media" Target="../media/media7.WAV"/><Relationship Id="rId18" Type="http://schemas.openxmlformats.org/officeDocument/2006/relationships/audio" Target="../media/media9.WAV"/><Relationship Id="rId39" Type="http://schemas.microsoft.com/office/2007/relationships/media" Target="../media/media20.WAV"/><Relationship Id="rId34" Type="http://schemas.openxmlformats.org/officeDocument/2006/relationships/audio" Target="../media/media17.WAV"/><Relationship Id="rId50" Type="http://schemas.openxmlformats.org/officeDocument/2006/relationships/audio" Target="../media/media25.WAV"/><Relationship Id="rId55" Type="http://schemas.microsoft.com/office/2007/relationships/media" Target="../media/media28.WAV"/><Relationship Id="rId76" Type="http://schemas.openxmlformats.org/officeDocument/2006/relationships/audio" Target="../media/media38.WAV"/><Relationship Id="rId7" Type="http://schemas.microsoft.com/office/2007/relationships/media" Target="../media/media4.WAV"/><Relationship Id="rId71" Type="http://schemas.microsoft.com/office/2007/relationships/media" Target="../media/media36.WAV"/><Relationship Id="rId2" Type="http://schemas.openxmlformats.org/officeDocument/2006/relationships/audio" Target="../media/media1.WAV"/><Relationship Id="rId29" Type="http://schemas.microsoft.com/office/2007/relationships/media" Target="../media/media15.WAV"/><Relationship Id="rId24" Type="http://schemas.openxmlformats.org/officeDocument/2006/relationships/audio" Target="../media/media12.WAV"/><Relationship Id="rId40" Type="http://schemas.openxmlformats.org/officeDocument/2006/relationships/audio" Target="../media/media20.WAV"/><Relationship Id="rId45" Type="http://schemas.microsoft.com/office/2007/relationships/media" Target="../media/media23.WAV"/><Relationship Id="rId66" Type="http://schemas.openxmlformats.org/officeDocument/2006/relationships/audio" Target="../media/media33.WAV"/><Relationship Id="rId87" Type="http://schemas.openxmlformats.org/officeDocument/2006/relationships/slideLayout" Target="../slideLayouts/slideLayout5.xml"/><Relationship Id="rId61" Type="http://schemas.microsoft.com/office/2007/relationships/media" Target="../media/media31.WAV"/><Relationship Id="rId82" Type="http://schemas.openxmlformats.org/officeDocument/2006/relationships/audio" Target="../media/media41.WAV"/><Relationship Id="rId19" Type="http://schemas.microsoft.com/office/2007/relationships/media" Target="../media/media10.WAV"/></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p:txBody>
          <a:bodyPr rtlCol="0"/>
          <a:lstStyle>
            <a:defPPr>
              <a:defRPr lang="en-GB"/>
            </a:defPPr>
          </a:lstStyle>
          <a:p>
            <a:pPr rtl="0"/>
            <a:r>
              <a:rPr lang="en-GB" dirty="0"/>
              <a:t>All About Phonics</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p:txBody>
          <a:bodyPr vert="horz" lIns="91440" tIns="45720" rIns="91440" bIns="45720" rtlCol="0" anchor="t">
            <a:normAutofit/>
          </a:bodyPr>
          <a:lstStyle>
            <a:defPPr>
              <a:defRPr lang="en-GB"/>
            </a:defPPr>
          </a:lstStyle>
          <a:p>
            <a:r>
              <a:rPr lang="en-GB" dirty="0"/>
              <a:t>Lea Community Primary School</a:t>
            </a:r>
          </a:p>
        </p:txBody>
      </p:sp>
      <p:pic>
        <p:nvPicPr>
          <p:cNvPr id="4" name="Picture 3" descr="A yellow shield with blue and green letters&#10;&#10;AI-generated content may be incorrect.">
            <a:extLst>
              <a:ext uri="{FF2B5EF4-FFF2-40B4-BE49-F238E27FC236}">
                <a16:creationId xmlns:a16="http://schemas.microsoft.com/office/drawing/2014/main" id="{92FF5865-60AB-4326-ADD2-9EE28B4D5C0A}"/>
              </a:ext>
            </a:extLst>
          </p:cNvPr>
          <p:cNvPicPr>
            <a:picLocks noChangeAspect="1"/>
          </p:cNvPicPr>
          <p:nvPr/>
        </p:nvPicPr>
        <p:blipFill>
          <a:blip r:embed="rId3"/>
          <a:stretch>
            <a:fillRect/>
          </a:stretch>
        </p:blipFill>
        <p:spPr>
          <a:xfrm>
            <a:off x="5430053" y="4434289"/>
            <a:ext cx="1331893" cy="1303662"/>
          </a:xfrm>
          <a:prstGeom prst="rect">
            <a:avLst/>
          </a:prstGeom>
        </p:spPr>
      </p:pic>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505038" y="568453"/>
            <a:ext cx="6502620" cy="676656"/>
          </a:xfrm>
        </p:spPr>
        <p:txBody>
          <a:bodyPr rtlCol="0"/>
          <a:lstStyle>
            <a:defPPr>
              <a:defRPr lang="en-GB"/>
            </a:defPPr>
          </a:lstStyle>
          <a:p>
            <a:pPr rtl="0"/>
            <a:r>
              <a:rPr lang="en-GB" dirty="0"/>
              <a:t>Introducing phonics</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576071" y="1651001"/>
            <a:ext cx="6002529" cy="4367400"/>
          </a:xfrm>
        </p:spPr>
        <p:txBody>
          <a:bodyPr rtlCol="0">
            <a:normAutofit/>
          </a:bodyPr>
          <a:lstStyle>
            <a:defPPr>
              <a:defRPr lang="en-GB"/>
            </a:defPPr>
          </a:lstStyle>
          <a:p>
            <a:pPr rtl="0"/>
            <a:endParaRPr lang="en-GB" dirty="0"/>
          </a:p>
          <a:p>
            <a:pPr rtl="0"/>
            <a:endParaRPr lang="en-GB" dirty="0"/>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2</a:t>
            </a:fld>
            <a:endParaRPr lang="en-GB" dirty="0"/>
          </a:p>
        </p:txBody>
      </p:sp>
      <p:pic>
        <p:nvPicPr>
          <p:cNvPr id="5" name="Picture Placeholder 4" descr="A yellow shield with blue and green letters&#10;&#10;AI-generated content may be incorrect.">
            <a:extLst>
              <a:ext uri="{FF2B5EF4-FFF2-40B4-BE49-F238E27FC236}">
                <a16:creationId xmlns:a16="http://schemas.microsoft.com/office/drawing/2014/main" id="{8E057B5C-0373-6307-231B-B3452A0D5FFB}"/>
              </a:ext>
            </a:extLst>
          </p:cNvPr>
          <p:cNvPicPr>
            <a:picLocks noGrp="1" noChangeAspect="1"/>
          </p:cNvPicPr>
          <p:nvPr>
            <p:ph type="pic" idx="1"/>
          </p:nvPr>
        </p:nvPicPr>
        <p:blipFill>
          <a:blip r:embed="rId3"/>
          <a:srcRect l="14524" r="14524"/>
          <a:stretch/>
        </p:blipFill>
        <p:spPr>
          <a:xfrm>
            <a:off x="9613210" y="2628200"/>
            <a:ext cx="781050" cy="762000"/>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rgbClr val="E5DACF">
              <a:lumMod val="75000"/>
            </a:srgbClr>
          </a:solidFill>
        </p:spPr>
      </p:pic>
      <p:pic>
        <p:nvPicPr>
          <p:cNvPr id="10" name="Picture 9">
            <a:extLst>
              <a:ext uri="{FF2B5EF4-FFF2-40B4-BE49-F238E27FC236}">
                <a16:creationId xmlns:a16="http://schemas.microsoft.com/office/drawing/2014/main" id="{CEC1576D-3EE0-4C84-833B-A8EA402E732D}"/>
              </a:ext>
            </a:extLst>
          </p:cNvPr>
          <p:cNvPicPr>
            <a:picLocks noChangeAspect="1"/>
          </p:cNvPicPr>
          <p:nvPr/>
        </p:nvPicPr>
        <p:blipFill>
          <a:blip r:embed="rId4"/>
          <a:stretch>
            <a:fillRect/>
          </a:stretch>
        </p:blipFill>
        <p:spPr>
          <a:xfrm>
            <a:off x="8183702" y="754540"/>
            <a:ext cx="3904149" cy="2749401"/>
          </a:xfrm>
          <a:prstGeom prst="rect">
            <a:avLst/>
          </a:prstGeom>
        </p:spPr>
      </p:pic>
      <p:sp>
        <p:nvSpPr>
          <p:cNvPr id="8" name="TextBox 7">
            <a:extLst>
              <a:ext uri="{FF2B5EF4-FFF2-40B4-BE49-F238E27FC236}">
                <a16:creationId xmlns:a16="http://schemas.microsoft.com/office/drawing/2014/main" id="{37BDCEDA-80AE-4EC8-AA7E-9D06B7318AB9}"/>
              </a:ext>
            </a:extLst>
          </p:cNvPr>
          <p:cNvSpPr txBox="1"/>
          <p:nvPr/>
        </p:nvSpPr>
        <p:spPr>
          <a:xfrm>
            <a:off x="706232" y="1515872"/>
            <a:ext cx="6100232" cy="3970318"/>
          </a:xfrm>
          <a:prstGeom prst="rect">
            <a:avLst/>
          </a:prstGeom>
          <a:noFill/>
        </p:spPr>
        <p:txBody>
          <a:bodyPr wrap="square">
            <a:spAutoFit/>
          </a:bodyPr>
          <a:lstStyle/>
          <a:p>
            <a:r>
              <a:rPr lang="en-GB" dirty="0"/>
              <a:t>At Lea Community Primary School, we follow the Red Rose letters and sounds scheme.​The Red Rose Letters and Sounds scheme is a systematic phonics program designed to support the teaching and learning of phonics in early years and primary education. It is based on the Letters and Sounds approach and has been developed by the Lancashire Professional Development Service. The program includes planning from Phase 2 to Phase 5, with specific daily sessions and a rigorous approach to meet and exceed expectations based on the Early Learning Goals and the National Curriculum for Year One. It aims to strengthen phonics teaching and ensure children become enthusiastic and successful readers and writers. The program is not DFE validated, allowing schools to choose the best publishers for each phonics phase.</a:t>
            </a:r>
          </a:p>
          <a:p>
            <a:r>
              <a:rPr lang="en-GB" dirty="0"/>
              <a:t>​</a:t>
            </a:r>
          </a:p>
        </p:txBody>
      </p:sp>
      <p:pic>
        <p:nvPicPr>
          <p:cNvPr id="3" name="Picture 2">
            <a:extLst>
              <a:ext uri="{FF2B5EF4-FFF2-40B4-BE49-F238E27FC236}">
                <a16:creationId xmlns:a16="http://schemas.microsoft.com/office/drawing/2014/main" id="{A6C75B57-9A83-5F1C-6D0E-2DDA40DBED9D}"/>
              </a:ext>
            </a:extLst>
          </p:cNvPr>
          <p:cNvPicPr>
            <a:picLocks noChangeAspect="1"/>
          </p:cNvPicPr>
          <p:nvPr/>
        </p:nvPicPr>
        <p:blipFill>
          <a:blip r:embed="rId5"/>
          <a:stretch>
            <a:fillRect/>
          </a:stretch>
        </p:blipFill>
        <p:spPr>
          <a:xfrm>
            <a:off x="8186410" y="3497917"/>
            <a:ext cx="3906362" cy="2747941"/>
          </a:xfrm>
          <a:prstGeom prst="rect">
            <a:avLst/>
          </a:prstGeom>
        </p:spPr>
      </p:pic>
      <p:pic>
        <p:nvPicPr>
          <p:cNvPr id="17" name="Picture 16" descr="A yellow shield with blue and green letters&#10;&#10;AI-generated content may be incorrect.">
            <a:extLst>
              <a:ext uri="{FF2B5EF4-FFF2-40B4-BE49-F238E27FC236}">
                <a16:creationId xmlns:a16="http://schemas.microsoft.com/office/drawing/2014/main" id="{061F40FC-13D6-32C9-95C0-6BF6AFAF6030}"/>
              </a:ext>
            </a:extLst>
          </p:cNvPr>
          <p:cNvPicPr>
            <a:picLocks noChangeAspect="1"/>
          </p:cNvPicPr>
          <p:nvPr/>
        </p:nvPicPr>
        <p:blipFill>
          <a:blip r:embed="rId3"/>
          <a:stretch>
            <a:fillRect/>
          </a:stretch>
        </p:blipFill>
        <p:spPr>
          <a:xfrm>
            <a:off x="11455868" y="32736"/>
            <a:ext cx="650104" cy="651952"/>
          </a:xfrm>
          <a:prstGeom prst="rect">
            <a:avLst/>
          </a:prstGeom>
        </p:spPr>
      </p:pic>
    </p:spTree>
    <p:extLst>
      <p:ext uri="{BB962C8B-B14F-4D97-AF65-F5344CB8AC3E}">
        <p14:creationId xmlns:p14="http://schemas.microsoft.com/office/powerpoint/2010/main" val="996248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516804" y="446663"/>
            <a:ext cx="6502620" cy="676656"/>
          </a:xfrm>
        </p:spPr>
        <p:txBody>
          <a:bodyPr rtlCol="0"/>
          <a:lstStyle>
            <a:defPPr>
              <a:defRPr lang="en-GB"/>
            </a:defPPr>
          </a:lstStyle>
          <a:p>
            <a:pPr rtl="0"/>
            <a:r>
              <a:rPr lang="en-GB" b="1" dirty="0">
                <a:latin typeface="+mn-lt"/>
              </a:rPr>
              <a:t>What is phonics?</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3</a:t>
            </a:fld>
            <a:endParaRPr lang="en-GB" dirty="0"/>
          </a:p>
        </p:txBody>
      </p:sp>
      <p:pic>
        <p:nvPicPr>
          <p:cNvPr id="3" name="Picture Placeholder 2">
            <a:extLst>
              <a:ext uri="{FF2B5EF4-FFF2-40B4-BE49-F238E27FC236}">
                <a16:creationId xmlns:a16="http://schemas.microsoft.com/office/drawing/2014/main" id="{0D226B89-9F87-4963-96E4-88A0C232A92F}"/>
              </a:ext>
            </a:extLst>
          </p:cNvPr>
          <p:cNvPicPr>
            <a:picLocks noGrp="1" noChangeAspect="1"/>
          </p:cNvPicPr>
          <p:nvPr>
            <p:ph type="pic" idx="1"/>
          </p:nvPr>
        </p:nvPicPr>
        <p:blipFill>
          <a:blip r:embed="rId3"/>
          <a:srcRect l="25758" r="25758"/>
          <a:stretch>
            <a:fillRect/>
          </a:stretch>
        </p:blipFill>
        <p:spPr>
          <a:xfrm>
            <a:off x="7417537" y="0"/>
            <a:ext cx="4376530" cy="60184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Picture 9">
            <a:extLst>
              <a:ext uri="{FF2B5EF4-FFF2-40B4-BE49-F238E27FC236}">
                <a16:creationId xmlns:a16="http://schemas.microsoft.com/office/drawing/2014/main" id="{CEC1576D-3EE0-4C84-833B-A8EA402E732D}"/>
              </a:ext>
            </a:extLst>
          </p:cNvPr>
          <p:cNvPicPr>
            <a:picLocks noChangeAspect="1"/>
          </p:cNvPicPr>
          <p:nvPr/>
        </p:nvPicPr>
        <p:blipFill>
          <a:blip r:embed="rId4"/>
          <a:stretch>
            <a:fillRect/>
          </a:stretch>
        </p:blipFill>
        <p:spPr>
          <a:xfrm>
            <a:off x="584536" y="3429000"/>
            <a:ext cx="2903731" cy="2044881"/>
          </a:xfrm>
          <a:prstGeom prst="rect">
            <a:avLst/>
          </a:prstGeom>
        </p:spPr>
      </p:pic>
      <p:sp>
        <p:nvSpPr>
          <p:cNvPr id="2" name="TextBox 1">
            <a:extLst>
              <a:ext uri="{FF2B5EF4-FFF2-40B4-BE49-F238E27FC236}">
                <a16:creationId xmlns:a16="http://schemas.microsoft.com/office/drawing/2014/main" id="{465729B4-5ECB-4145-A14C-3003673893C1}"/>
              </a:ext>
            </a:extLst>
          </p:cNvPr>
          <p:cNvSpPr txBox="1"/>
          <p:nvPr/>
        </p:nvSpPr>
        <p:spPr>
          <a:xfrm>
            <a:off x="521205" y="1470909"/>
            <a:ext cx="6057395" cy="2031325"/>
          </a:xfrm>
          <a:prstGeom prst="rect">
            <a:avLst/>
          </a:prstGeom>
          <a:noFill/>
        </p:spPr>
        <p:txBody>
          <a:bodyPr wrap="square" rtlCol="0">
            <a:spAutoFit/>
          </a:bodyPr>
          <a:lstStyle/>
          <a:p>
            <a:pPr algn="l" rtl="0" fontAlgn="base"/>
            <a:r>
              <a:rPr lang="en-GB" dirty="0">
                <a:solidFill>
                  <a:srgbClr val="543E34"/>
                </a:solidFill>
              </a:rPr>
              <a:t>Phonics helps children to learn how </a:t>
            </a:r>
            <a:r>
              <a:rPr lang="en-GB" i="0" u="none" strike="noStrike" dirty="0">
                <a:solidFill>
                  <a:srgbClr val="543E34"/>
                </a:solidFill>
                <a:effectLst/>
              </a:rPr>
              <a:t>to read and write, paving the way for an enjoyable and successful school experience.</a:t>
            </a:r>
            <a:r>
              <a:rPr lang="en-US" i="0" dirty="0">
                <a:solidFill>
                  <a:srgbClr val="543E34"/>
                </a:solidFill>
                <a:effectLst/>
              </a:rPr>
              <a:t>​</a:t>
            </a:r>
          </a:p>
          <a:p>
            <a:pPr algn="l" rtl="0" fontAlgn="base"/>
            <a:r>
              <a:rPr lang="en-GB" i="0" dirty="0">
                <a:solidFill>
                  <a:srgbClr val="543E34"/>
                </a:solidFill>
                <a:effectLst/>
              </a:rPr>
              <a:t>​</a:t>
            </a:r>
          </a:p>
          <a:p>
            <a:pPr algn="l" rtl="0" fontAlgn="base"/>
            <a:r>
              <a:rPr lang="en-GB" i="0" u="none" strike="noStrike" dirty="0">
                <a:solidFill>
                  <a:srgbClr val="543E34"/>
                </a:solidFill>
                <a:effectLst/>
              </a:rPr>
              <a:t>Phonics helps children to develop good reading and spelling skills</a:t>
            </a:r>
            <a:r>
              <a:rPr lang="en-US" i="0" dirty="0">
                <a:solidFill>
                  <a:srgbClr val="543E34"/>
                </a:solidFill>
                <a:effectLst/>
              </a:rPr>
              <a:t>​</a:t>
            </a:r>
            <a:r>
              <a:rPr lang="en-US" dirty="0">
                <a:solidFill>
                  <a:srgbClr val="543E34"/>
                </a:solidFill>
              </a:rPr>
              <a:t> </a:t>
            </a:r>
            <a:r>
              <a:rPr lang="en-GB" i="0" u="none" strike="noStrike" dirty="0">
                <a:solidFill>
                  <a:srgbClr val="543E34"/>
                </a:solidFill>
                <a:effectLst/>
              </a:rPr>
              <a:t>e.g. cat can be sounded out for reading and spelling.</a:t>
            </a:r>
            <a:endParaRPr lang="en-US" i="0" dirty="0">
              <a:solidFill>
                <a:srgbClr val="543E34"/>
              </a:solidFill>
              <a:effectLst/>
            </a:endParaRPr>
          </a:p>
          <a:p>
            <a:pPr algn="l" rtl="0" fontAlgn="base"/>
            <a:r>
              <a:rPr lang="en-GB" sz="1800" b="0" i="0" dirty="0">
                <a:solidFill>
                  <a:srgbClr val="000000"/>
                </a:solidFill>
                <a:effectLst/>
                <a:latin typeface="Calibri" panose="020F0502020204030204" pitchFamily="34" charset="0"/>
              </a:rPr>
              <a:t>​</a:t>
            </a:r>
            <a:r>
              <a:rPr lang="en-GB" dirty="0"/>
              <a:t> </a:t>
            </a:r>
          </a:p>
          <a:p>
            <a:endParaRPr lang="en-GB" dirty="0"/>
          </a:p>
        </p:txBody>
      </p:sp>
      <p:pic>
        <p:nvPicPr>
          <p:cNvPr id="7" name="Picture 6">
            <a:extLst>
              <a:ext uri="{FF2B5EF4-FFF2-40B4-BE49-F238E27FC236}">
                <a16:creationId xmlns:a16="http://schemas.microsoft.com/office/drawing/2014/main" id="{B4F7A3D4-2325-4357-AC07-0DE59132EB28}"/>
              </a:ext>
            </a:extLst>
          </p:cNvPr>
          <p:cNvPicPr>
            <a:picLocks noChangeAspect="1"/>
          </p:cNvPicPr>
          <p:nvPr/>
        </p:nvPicPr>
        <p:blipFill>
          <a:blip r:embed="rId5"/>
          <a:stretch>
            <a:fillRect/>
          </a:stretch>
        </p:blipFill>
        <p:spPr>
          <a:xfrm>
            <a:off x="3965331" y="3427733"/>
            <a:ext cx="2903731" cy="2056126"/>
          </a:xfrm>
          <a:prstGeom prst="rect">
            <a:avLst/>
          </a:prstGeom>
        </p:spPr>
      </p:pic>
      <p:pic>
        <p:nvPicPr>
          <p:cNvPr id="6" name="Picture 5" descr="A yellow shield with blue and green letters&#10;&#10;AI-generated content may be incorrect.">
            <a:extLst>
              <a:ext uri="{FF2B5EF4-FFF2-40B4-BE49-F238E27FC236}">
                <a16:creationId xmlns:a16="http://schemas.microsoft.com/office/drawing/2014/main" id="{B4CDC500-980D-F8FC-87DE-449754539C0E}"/>
              </a:ext>
            </a:extLst>
          </p:cNvPr>
          <p:cNvPicPr>
            <a:picLocks noChangeAspect="1"/>
          </p:cNvPicPr>
          <p:nvPr/>
        </p:nvPicPr>
        <p:blipFill>
          <a:blip r:embed="rId6"/>
          <a:stretch>
            <a:fillRect/>
          </a:stretch>
        </p:blipFill>
        <p:spPr>
          <a:xfrm>
            <a:off x="11455869" y="122973"/>
            <a:ext cx="670157" cy="661978"/>
          </a:xfrm>
          <a:prstGeom prst="rect">
            <a:avLst/>
          </a:prstGeom>
        </p:spPr>
      </p:pic>
    </p:spTree>
    <p:extLst>
      <p:ext uri="{BB962C8B-B14F-4D97-AF65-F5344CB8AC3E}">
        <p14:creationId xmlns:p14="http://schemas.microsoft.com/office/powerpoint/2010/main" val="3435077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00" name="Group 8"/>
          <p:cNvGraphicFramePr>
            <a:graphicFrameLocks noGrp="1"/>
          </p:cNvGraphicFramePr>
          <p:nvPr>
            <p:extLst>
              <p:ext uri="{D42A27DB-BD31-4B8C-83A1-F6EECF244321}">
                <p14:modId xmlns:p14="http://schemas.microsoft.com/office/powerpoint/2010/main" val="3569023724"/>
              </p:ext>
            </p:extLst>
          </p:nvPr>
        </p:nvGraphicFramePr>
        <p:xfrm>
          <a:off x="757815" y="1166019"/>
          <a:ext cx="8578850" cy="4525961"/>
        </p:xfrm>
        <a:graphic>
          <a:graphicData uri="http://schemas.openxmlformats.org/drawingml/2006/table">
            <a:tbl>
              <a:tblPr/>
              <a:tblGrid>
                <a:gridCol w="747713">
                  <a:extLst>
                    <a:ext uri="{9D8B030D-6E8A-4147-A177-3AD203B41FA5}">
                      <a16:colId xmlns:a16="http://schemas.microsoft.com/office/drawing/2014/main" val="20000"/>
                    </a:ext>
                  </a:extLst>
                </a:gridCol>
                <a:gridCol w="749300">
                  <a:extLst>
                    <a:ext uri="{9D8B030D-6E8A-4147-A177-3AD203B41FA5}">
                      <a16:colId xmlns:a16="http://schemas.microsoft.com/office/drawing/2014/main" val="20001"/>
                    </a:ext>
                  </a:extLst>
                </a:gridCol>
                <a:gridCol w="747712">
                  <a:extLst>
                    <a:ext uri="{9D8B030D-6E8A-4147-A177-3AD203B41FA5}">
                      <a16:colId xmlns:a16="http://schemas.microsoft.com/office/drawing/2014/main" val="20002"/>
                    </a:ext>
                  </a:extLst>
                </a:gridCol>
                <a:gridCol w="747713">
                  <a:extLst>
                    <a:ext uri="{9D8B030D-6E8A-4147-A177-3AD203B41FA5}">
                      <a16:colId xmlns:a16="http://schemas.microsoft.com/office/drawing/2014/main" val="20003"/>
                    </a:ext>
                  </a:extLst>
                </a:gridCol>
                <a:gridCol w="747712">
                  <a:extLst>
                    <a:ext uri="{9D8B030D-6E8A-4147-A177-3AD203B41FA5}">
                      <a16:colId xmlns:a16="http://schemas.microsoft.com/office/drawing/2014/main" val="20004"/>
                    </a:ext>
                  </a:extLst>
                </a:gridCol>
                <a:gridCol w="749300">
                  <a:extLst>
                    <a:ext uri="{9D8B030D-6E8A-4147-A177-3AD203B41FA5}">
                      <a16:colId xmlns:a16="http://schemas.microsoft.com/office/drawing/2014/main" val="20005"/>
                    </a:ext>
                  </a:extLst>
                </a:gridCol>
                <a:gridCol w="777875">
                  <a:extLst>
                    <a:ext uri="{9D8B030D-6E8A-4147-A177-3AD203B41FA5}">
                      <a16:colId xmlns:a16="http://schemas.microsoft.com/office/drawing/2014/main" val="20006"/>
                    </a:ext>
                  </a:extLst>
                </a:gridCol>
                <a:gridCol w="792163">
                  <a:extLst>
                    <a:ext uri="{9D8B030D-6E8A-4147-A177-3AD203B41FA5}">
                      <a16:colId xmlns:a16="http://schemas.microsoft.com/office/drawing/2014/main" val="20007"/>
                    </a:ext>
                  </a:extLst>
                </a:gridCol>
                <a:gridCol w="792162">
                  <a:extLst>
                    <a:ext uri="{9D8B030D-6E8A-4147-A177-3AD203B41FA5}">
                      <a16:colId xmlns:a16="http://schemas.microsoft.com/office/drawing/2014/main" val="20008"/>
                    </a:ext>
                  </a:extLst>
                </a:gridCol>
                <a:gridCol w="863600">
                  <a:extLst>
                    <a:ext uri="{9D8B030D-6E8A-4147-A177-3AD203B41FA5}">
                      <a16:colId xmlns:a16="http://schemas.microsoft.com/office/drawing/2014/main" val="20009"/>
                    </a:ext>
                  </a:extLst>
                </a:gridCol>
                <a:gridCol w="863600">
                  <a:extLst>
                    <a:ext uri="{9D8B030D-6E8A-4147-A177-3AD203B41FA5}">
                      <a16:colId xmlns:a16="http://schemas.microsoft.com/office/drawing/2014/main" val="20010"/>
                    </a:ext>
                  </a:extLst>
                </a:gridCol>
              </a:tblGrid>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ng</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th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th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30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sh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/zh/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ae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ee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/ie/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/oe/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ue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oo</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ow</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oi</a:t>
                      </a:r>
                      <a:r>
                        <a:rPr kumimoji="0" lang="en-GB" sz="2000" b="1" i="0" u="none" strike="noStrike" cap="none" normalizeH="0" baseline="0" dirty="0">
                          <a:ln>
                            <a:noFill/>
                          </a:ln>
                          <a:solidFill>
                            <a:schemeClr val="tx1"/>
                          </a:solidFill>
                          <a:effectLst/>
                          <a:latin typeface="Comic Sans MS" pitchFamily="66"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ure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8263" name="A37DFA52.WAV">
            <a:hlinkClick r:id="" action="ppaction://media"/>
          </p:cNvPr>
          <p:cNvPicPr>
            <a:picLocks noRot="1" noChangeAspect="1" noChangeArrowheads="1"/>
          </p:cNvPicPr>
          <p:nvPr>
            <a:audioFile r:link="rId2"/>
            <p:extLst>
              <p:ext uri="{DAA4B4D4-6D71-4841-9C94-3DE7FCFB9230}">
                <p14:media xmlns:p14="http://schemas.microsoft.com/office/powerpoint/2010/main" r:embed="rId1"/>
              </p:ext>
            </p:extLst>
          </p:nvPr>
        </p:nvPicPr>
        <p:blipFill>
          <a:blip r:embed="rId88">
            <a:extLst>
              <a:ext uri="{28A0092B-C50C-407E-A947-70E740481C1C}">
                <a14:useLocalDpi xmlns:a14="http://schemas.microsoft.com/office/drawing/2010/main" val="0"/>
              </a:ext>
            </a:extLst>
          </a:blip>
          <a:srcRect/>
          <a:stretch>
            <a:fillRect/>
          </a:stretch>
        </p:blipFill>
        <p:spPr bwMode="auto">
          <a:xfrm>
            <a:off x="1738674" y="175577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4" name="EE22F551.WAV">
            <a:hlinkClick r:id="" action="ppaction://media"/>
          </p:cNvPr>
          <p:cNvPicPr>
            <a:picLocks noRot="1" noChangeAspect="1" noChangeArrowheads="1"/>
          </p:cNvPicPr>
          <p:nvPr>
            <a:audioFile r:link="rId4"/>
            <p:extLst>
              <p:ext uri="{DAA4B4D4-6D71-4841-9C94-3DE7FCFB9230}">
                <p14:media xmlns:p14="http://schemas.microsoft.com/office/powerpoint/2010/main" r:embed="rId3"/>
              </p:ext>
            </p:extLst>
          </p:nvPr>
        </p:nvPicPr>
        <p:blipFill>
          <a:blip r:embed="rId88">
            <a:extLst>
              <a:ext uri="{28A0092B-C50C-407E-A947-70E740481C1C}">
                <a14:useLocalDpi xmlns:a14="http://schemas.microsoft.com/office/drawing/2010/main" val="0"/>
              </a:ext>
            </a:extLst>
          </a:blip>
          <a:srcRect/>
          <a:stretch>
            <a:fillRect/>
          </a:stretch>
        </p:blipFill>
        <p:spPr bwMode="auto">
          <a:xfrm>
            <a:off x="2548732" y="17589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5" name="16A8E2DB.WAV">
            <a:hlinkClick r:id="" action="ppaction://media"/>
          </p:cNvPr>
          <p:cNvPicPr>
            <a:picLocks noRot="1" noChangeAspect="1" noChangeArrowheads="1"/>
          </p:cNvPicPr>
          <p:nvPr>
            <a:audioFile r:link="rId6"/>
            <p:extLst>
              <p:ext uri="{DAA4B4D4-6D71-4841-9C94-3DE7FCFB9230}">
                <p14:media xmlns:p14="http://schemas.microsoft.com/office/powerpoint/2010/main" r:embed="rId5"/>
              </p:ext>
            </p:extLst>
          </p:nvPr>
        </p:nvPicPr>
        <p:blipFill>
          <a:blip r:embed="rId88">
            <a:extLst>
              <a:ext uri="{28A0092B-C50C-407E-A947-70E740481C1C}">
                <a14:useLocalDpi xmlns:a14="http://schemas.microsoft.com/office/drawing/2010/main" val="0"/>
              </a:ext>
            </a:extLst>
          </a:blip>
          <a:srcRect/>
          <a:stretch>
            <a:fillRect/>
          </a:stretch>
        </p:blipFill>
        <p:spPr bwMode="auto">
          <a:xfrm>
            <a:off x="3245427" y="175577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6" name="BB0C7183.WAV">
            <a:hlinkClick r:id="" action="ppaction://media"/>
          </p:cNvPr>
          <p:cNvPicPr>
            <a:picLocks noRot="1" noChangeAspect="1" noChangeArrowheads="1"/>
          </p:cNvPicPr>
          <p:nvPr>
            <a:audioFile r:link="rId8"/>
            <p:extLst>
              <p:ext uri="{DAA4B4D4-6D71-4841-9C94-3DE7FCFB9230}">
                <p14:media xmlns:p14="http://schemas.microsoft.com/office/powerpoint/2010/main" r:embed="rId7"/>
              </p:ext>
            </p:extLst>
          </p:nvPr>
        </p:nvPicPr>
        <p:blipFill>
          <a:blip r:embed="rId88">
            <a:extLst>
              <a:ext uri="{28A0092B-C50C-407E-A947-70E740481C1C}">
                <a14:useLocalDpi xmlns:a14="http://schemas.microsoft.com/office/drawing/2010/main" val="0"/>
              </a:ext>
            </a:extLst>
          </a:blip>
          <a:srcRect/>
          <a:stretch>
            <a:fillRect/>
          </a:stretch>
        </p:blipFill>
        <p:spPr bwMode="auto">
          <a:xfrm>
            <a:off x="3942122" y="175053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7" name="66762ABC.WAV">
            <a:hlinkClick r:id="" action="ppaction://media"/>
          </p:cNvPr>
          <p:cNvPicPr>
            <a:picLocks noRot="1" noChangeAspect="1" noChangeArrowheads="1"/>
          </p:cNvPicPr>
          <p:nvPr>
            <a:audioFile r:link="rId10"/>
            <p:extLst>
              <p:ext uri="{DAA4B4D4-6D71-4841-9C94-3DE7FCFB9230}">
                <p14:media xmlns:p14="http://schemas.microsoft.com/office/powerpoint/2010/main" r:embed="rId9"/>
              </p:ext>
            </p:extLst>
          </p:nvPr>
        </p:nvPicPr>
        <p:blipFill>
          <a:blip r:embed="rId88">
            <a:extLst>
              <a:ext uri="{28A0092B-C50C-407E-A947-70E740481C1C}">
                <a14:useLocalDpi xmlns:a14="http://schemas.microsoft.com/office/drawing/2010/main" val="0"/>
              </a:ext>
            </a:extLst>
          </a:blip>
          <a:srcRect/>
          <a:stretch>
            <a:fillRect/>
          </a:stretch>
        </p:blipFill>
        <p:spPr bwMode="auto">
          <a:xfrm>
            <a:off x="4742440" y="175365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8" name="90478FEF.WAV">
            <a:hlinkClick r:id="" action="ppaction://media"/>
          </p:cNvPr>
          <p:cNvPicPr>
            <a:picLocks noRot="1" noChangeAspect="1" noChangeArrowheads="1"/>
          </p:cNvPicPr>
          <p:nvPr>
            <a:audioFile r:link="rId12"/>
            <p:extLst>
              <p:ext uri="{DAA4B4D4-6D71-4841-9C94-3DE7FCFB9230}">
                <p14:media xmlns:p14="http://schemas.microsoft.com/office/powerpoint/2010/main" r:embed="rId11"/>
              </p:ext>
            </p:extLst>
          </p:nvPr>
        </p:nvPicPr>
        <p:blipFill>
          <a:blip r:embed="rId88">
            <a:extLst>
              <a:ext uri="{28A0092B-C50C-407E-A947-70E740481C1C}">
                <a14:useLocalDpi xmlns:a14="http://schemas.microsoft.com/office/drawing/2010/main" val="0"/>
              </a:ext>
            </a:extLst>
          </a:blip>
          <a:srcRect/>
          <a:stretch>
            <a:fillRect/>
          </a:stretch>
        </p:blipFill>
        <p:spPr bwMode="auto">
          <a:xfrm>
            <a:off x="5508985" y="1762181"/>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9" name="86359588.WAV">
            <a:hlinkClick r:id="" action="ppaction://media"/>
          </p:cNvPr>
          <p:cNvPicPr>
            <a:picLocks noRot="1" noChangeAspect="1" noChangeArrowheads="1"/>
          </p:cNvPicPr>
          <p:nvPr>
            <a:audioFile r:link="rId14"/>
            <p:extLst>
              <p:ext uri="{DAA4B4D4-6D71-4841-9C94-3DE7FCFB9230}">
                <p14:media xmlns:p14="http://schemas.microsoft.com/office/powerpoint/2010/main" r:embed="rId13"/>
              </p:ext>
            </p:extLst>
          </p:nvPr>
        </p:nvPicPr>
        <p:blipFill>
          <a:blip r:embed="rId88">
            <a:extLst>
              <a:ext uri="{28A0092B-C50C-407E-A947-70E740481C1C}">
                <a14:useLocalDpi xmlns:a14="http://schemas.microsoft.com/office/drawing/2010/main" val="0"/>
              </a:ext>
            </a:extLst>
          </a:blip>
          <a:srcRect/>
          <a:stretch>
            <a:fillRect/>
          </a:stretch>
        </p:blipFill>
        <p:spPr bwMode="auto">
          <a:xfrm>
            <a:off x="7070605" y="175001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0" name="0E14BD84.WAV">
            <a:hlinkClick r:id="" action="ppaction://media"/>
          </p:cNvPr>
          <p:cNvPicPr>
            <a:picLocks noRot="1" noChangeAspect="1" noChangeArrowheads="1"/>
          </p:cNvPicPr>
          <p:nvPr>
            <a:audioFile r:link="rId16"/>
            <p:extLst>
              <p:ext uri="{DAA4B4D4-6D71-4841-9C94-3DE7FCFB9230}">
                <p14:media xmlns:p14="http://schemas.microsoft.com/office/powerpoint/2010/main" r:embed="rId15"/>
              </p:ext>
            </p:extLst>
          </p:nvPr>
        </p:nvPicPr>
        <p:blipFill>
          <a:blip r:embed="rId88">
            <a:extLst>
              <a:ext uri="{28A0092B-C50C-407E-A947-70E740481C1C}">
                <a14:useLocalDpi xmlns:a14="http://schemas.microsoft.com/office/drawing/2010/main" val="0"/>
              </a:ext>
            </a:extLst>
          </a:blip>
          <a:srcRect/>
          <a:stretch>
            <a:fillRect/>
          </a:stretch>
        </p:blipFill>
        <p:spPr bwMode="auto">
          <a:xfrm>
            <a:off x="7865680" y="17589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1" name="D17FD7BB.WAV">
            <a:hlinkClick r:id="" action="ppaction://media"/>
          </p:cNvPr>
          <p:cNvPicPr>
            <a:picLocks noRot="1" noChangeAspect="1" noChangeArrowheads="1"/>
          </p:cNvPicPr>
          <p:nvPr>
            <a:audioFile r:link="rId18"/>
            <p:extLst>
              <p:ext uri="{DAA4B4D4-6D71-4841-9C94-3DE7FCFB9230}">
                <p14:media xmlns:p14="http://schemas.microsoft.com/office/powerpoint/2010/main" r:embed="rId17"/>
              </p:ext>
            </p:extLst>
          </p:nvPr>
        </p:nvPicPr>
        <p:blipFill>
          <a:blip r:embed="rId88">
            <a:extLst>
              <a:ext uri="{28A0092B-C50C-407E-A947-70E740481C1C}">
                <a14:useLocalDpi xmlns:a14="http://schemas.microsoft.com/office/drawing/2010/main" val="0"/>
              </a:ext>
            </a:extLst>
          </a:blip>
          <a:srcRect/>
          <a:stretch>
            <a:fillRect/>
          </a:stretch>
        </p:blipFill>
        <p:spPr bwMode="auto">
          <a:xfrm>
            <a:off x="8763289" y="175001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2" name="4F4FF2CC.WAV">
            <a:hlinkClick r:id="" action="ppaction://media"/>
          </p:cNvPr>
          <p:cNvPicPr>
            <a:picLocks noRot="1" noChangeAspect="1" noChangeArrowheads="1"/>
          </p:cNvPicPr>
          <p:nvPr>
            <a:audioFile r:link="rId20"/>
            <p:extLst>
              <p:ext uri="{DAA4B4D4-6D71-4841-9C94-3DE7FCFB9230}">
                <p14:media xmlns:p14="http://schemas.microsoft.com/office/powerpoint/2010/main" r:embed="rId19"/>
              </p:ext>
            </p:extLst>
          </p:nvPr>
        </p:nvPicPr>
        <p:blipFill>
          <a:blip r:embed="rId88">
            <a:extLst>
              <a:ext uri="{28A0092B-C50C-407E-A947-70E740481C1C}">
                <a14:useLocalDpi xmlns:a14="http://schemas.microsoft.com/office/drawing/2010/main" val="0"/>
              </a:ext>
            </a:extLst>
          </a:blip>
          <a:srcRect/>
          <a:stretch>
            <a:fillRect/>
          </a:stretch>
        </p:blipFill>
        <p:spPr bwMode="auto">
          <a:xfrm>
            <a:off x="1782499" y="281548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3" name="D7F9D0DC.WAV">
            <a:hlinkClick r:id="" action="ppaction://media"/>
          </p:cNvPr>
          <p:cNvPicPr>
            <a:picLocks noRot="1" noChangeAspect="1" noChangeArrowheads="1"/>
          </p:cNvPicPr>
          <p:nvPr>
            <a:audioFile r:link="rId22"/>
            <p:extLst>
              <p:ext uri="{DAA4B4D4-6D71-4841-9C94-3DE7FCFB9230}">
                <p14:media xmlns:p14="http://schemas.microsoft.com/office/powerpoint/2010/main" r:embed="rId21"/>
              </p:ext>
            </p:extLst>
          </p:nvPr>
        </p:nvPicPr>
        <p:blipFill>
          <a:blip r:embed="rId88">
            <a:extLst>
              <a:ext uri="{28A0092B-C50C-407E-A947-70E740481C1C}">
                <a14:useLocalDpi xmlns:a14="http://schemas.microsoft.com/office/drawing/2010/main" val="0"/>
              </a:ext>
            </a:extLst>
          </a:blip>
          <a:srcRect/>
          <a:stretch>
            <a:fillRect/>
          </a:stretch>
        </p:blipFill>
        <p:spPr bwMode="auto">
          <a:xfrm>
            <a:off x="2486221" y="285232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4" name="2DF514DC.WAV">
            <a:hlinkClick r:id="" action="ppaction://media"/>
          </p:cNvPr>
          <p:cNvPicPr>
            <a:picLocks noRot="1" noChangeAspect="1" noChangeArrowheads="1"/>
          </p:cNvPicPr>
          <p:nvPr>
            <a:audioFile r:link="rId24"/>
            <p:extLst>
              <p:ext uri="{DAA4B4D4-6D71-4841-9C94-3DE7FCFB9230}">
                <p14:media xmlns:p14="http://schemas.microsoft.com/office/powerpoint/2010/main" r:embed="rId23"/>
              </p:ext>
            </p:extLst>
          </p:nvPr>
        </p:nvPicPr>
        <p:blipFill>
          <a:blip r:embed="rId88">
            <a:extLst>
              <a:ext uri="{28A0092B-C50C-407E-A947-70E740481C1C}">
                <a14:useLocalDpi xmlns:a14="http://schemas.microsoft.com/office/drawing/2010/main" val="0"/>
              </a:ext>
            </a:extLst>
          </a:blip>
          <a:srcRect/>
          <a:stretch>
            <a:fillRect/>
          </a:stretch>
        </p:blipFill>
        <p:spPr bwMode="auto">
          <a:xfrm>
            <a:off x="3269818" y="282824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5" name="751319F0.WAV">
            <a:hlinkClick r:id="" action="ppaction://media"/>
          </p:cNvPr>
          <p:cNvPicPr>
            <a:picLocks noRot="1" noChangeAspect="1" noChangeArrowheads="1"/>
          </p:cNvPicPr>
          <p:nvPr>
            <a:audioFile r:link="rId26"/>
            <p:extLst>
              <p:ext uri="{DAA4B4D4-6D71-4841-9C94-3DE7FCFB9230}">
                <p14:media xmlns:p14="http://schemas.microsoft.com/office/powerpoint/2010/main" r:embed="rId25"/>
              </p:ext>
            </p:extLst>
          </p:nvPr>
        </p:nvPicPr>
        <p:blipFill>
          <a:blip r:embed="rId88">
            <a:extLst>
              <a:ext uri="{28A0092B-C50C-407E-A947-70E740481C1C}">
                <a14:useLocalDpi xmlns:a14="http://schemas.microsoft.com/office/drawing/2010/main" val="0"/>
              </a:ext>
            </a:extLst>
          </a:blip>
          <a:srcRect/>
          <a:stretch>
            <a:fillRect/>
          </a:stretch>
        </p:blipFill>
        <p:spPr bwMode="auto">
          <a:xfrm>
            <a:off x="4006948" y="282824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6" name="E6336CA9.WAV">
            <a:hlinkClick r:id="" action="ppaction://media"/>
          </p:cNvPr>
          <p:cNvPicPr>
            <a:picLocks noRot="1" noChangeAspect="1" noChangeArrowheads="1"/>
          </p:cNvPicPr>
          <p:nvPr>
            <a:audioFile r:link="rId28"/>
            <p:extLst>
              <p:ext uri="{DAA4B4D4-6D71-4841-9C94-3DE7FCFB9230}">
                <p14:media xmlns:p14="http://schemas.microsoft.com/office/powerpoint/2010/main" r:embed="rId27"/>
              </p:ext>
            </p:extLst>
          </p:nvPr>
        </p:nvPicPr>
        <p:blipFill>
          <a:blip r:embed="rId88">
            <a:extLst>
              <a:ext uri="{28A0092B-C50C-407E-A947-70E740481C1C}">
                <a14:useLocalDpi xmlns:a14="http://schemas.microsoft.com/office/drawing/2010/main" val="0"/>
              </a:ext>
            </a:extLst>
          </a:blip>
          <a:srcRect/>
          <a:stretch>
            <a:fillRect/>
          </a:stretch>
        </p:blipFill>
        <p:spPr bwMode="auto">
          <a:xfrm>
            <a:off x="4689658" y="2844231"/>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7" name="85B9681E.WAV">
            <a:hlinkClick r:id="" action="ppaction://media"/>
          </p:cNvPr>
          <p:cNvPicPr>
            <a:picLocks noRot="1" noChangeAspect="1" noChangeArrowheads="1"/>
          </p:cNvPicPr>
          <p:nvPr>
            <a:audioFile r:link="rId30"/>
            <p:extLst>
              <p:ext uri="{DAA4B4D4-6D71-4841-9C94-3DE7FCFB9230}">
                <p14:media xmlns:p14="http://schemas.microsoft.com/office/powerpoint/2010/main" r:embed="rId29"/>
              </p:ext>
            </p:extLst>
          </p:nvPr>
        </p:nvPicPr>
        <p:blipFill>
          <a:blip r:embed="rId88">
            <a:extLst>
              <a:ext uri="{28A0092B-C50C-407E-A947-70E740481C1C}">
                <a14:useLocalDpi xmlns:a14="http://schemas.microsoft.com/office/drawing/2010/main" val="0"/>
              </a:ext>
            </a:extLst>
          </a:blip>
          <a:srcRect/>
          <a:stretch>
            <a:fillRect/>
          </a:stretch>
        </p:blipFill>
        <p:spPr bwMode="auto">
          <a:xfrm>
            <a:off x="5488831" y="282824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8" name="39B7B281.WAV">
            <a:hlinkClick r:id="" action="ppaction://media"/>
          </p:cNvPr>
          <p:cNvPicPr>
            <a:picLocks noRot="1" noChangeAspect="1" noChangeArrowheads="1"/>
          </p:cNvPicPr>
          <p:nvPr>
            <a:audioFile r:link="rId32"/>
            <p:extLst>
              <p:ext uri="{DAA4B4D4-6D71-4841-9C94-3DE7FCFB9230}">
                <p14:media xmlns:p14="http://schemas.microsoft.com/office/powerpoint/2010/main" r:embed="rId31"/>
              </p:ext>
            </p:extLst>
          </p:nvPr>
        </p:nvPicPr>
        <p:blipFill>
          <a:blip r:embed="rId88">
            <a:extLst>
              <a:ext uri="{28A0092B-C50C-407E-A947-70E740481C1C}">
                <a14:useLocalDpi xmlns:a14="http://schemas.microsoft.com/office/drawing/2010/main" val="0"/>
              </a:ext>
            </a:extLst>
          </a:blip>
          <a:srcRect/>
          <a:stretch>
            <a:fillRect/>
          </a:stretch>
        </p:blipFill>
        <p:spPr bwMode="auto">
          <a:xfrm>
            <a:off x="6254535" y="281548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9" name="F85605D3.WAV">
            <a:hlinkClick r:id="" action="ppaction://media"/>
          </p:cNvPr>
          <p:cNvPicPr>
            <a:picLocks noRot="1" noChangeAspect="1" noChangeArrowheads="1"/>
          </p:cNvPicPr>
          <p:nvPr>
            <a:audioFile r:link="rId34"/>
            <p:extLst>
              <p:ext uri="{DAA4B4D4-6D71-4841-9C94-3DE7FCFB9230}">
                <p14:media xmlns:p14="http://schemas.microsoft.com/office/powerpoint/2010/main" r:embed="rId33"/>
              </p:ext>
            </p:extLst>
          </p:nvPr>
        </p:nvPicPr>
        <p:blipFill>
          <a:blip r:embed="rId88">
            <a:extLst>
              <a:ext uri="{28A0092B-C50C-407E-A947-70E740481C1C}">
                <a14:useLocalDpi xmlns:a14="http://schemas.microsoft.com/office/drawing/2010/main" val="0"/>
              </a:ext>
            </a:extLst>
          </a:blip>
          <a:srcRect/>
          <a:stretch>
            <a:fillRect/>
          </a:stretch>
        </p:blipFill>
        <p:spPr bwMode="auto">
          <a:xfrm>
            <a:off x="7087178" y="282951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0" name="58FA74B1.WAV">
            <a:hlinkClick r:id="" action="ppaction://media"/>
          </p:cNvPr>
          <p:cNvPicPr>
            <a:picLocks noRot="1" noChangeAspect="1" noChangeArrowheads="1"/>
          </p:cNvPicPr>
          <p:nvPr>
            <a:audioFile r:link="rId36"/>
            <p:extLst>
              <p:ext uri="{DAA4B4D4-6D71-4841-9C94-3DE7FCFB9230}">
                <p14:media xmlns:p14="http://schemas.microsoft.com/office/powerpoint/2010/main" r:embed="rId35"/>
              </p:ext>
            </p:extLst>
          </p:nvPr>
        </p:nvPicPr>
        <p:blipFill>
          <a:blip r:embed="rId88">
            <a:extLst>
              <a:ext uri="{28A0092B-C50C-407E-A947-70E740481C1C}">
                <a14:useLocalDpi xmlns:a14="http://schemas.microsoft.com/office/drawing/2010/main" val="0"/>
              </a:ext>
            </a:extLst>
          </a:blip>
          <a:srcRect/>
          <a:stretch>
            <a:fillRect/>
          </a:stretch>
        </p:blipFill>
        <p:spPr bwMode="auto">
          <a:xfrm>
            <a:off x="7865680" y="286816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1" name="62CDA8B0.WAV">
            <a:hlinkClick r:id="" action="ppaction://media"/>
          </p:cNvPr>
          <p:cNvPicPr>
            <a:picLocks noRot="1" noChangeAspect="1" noChangeArrowheads="1"/>
          </p:cNvPicPr>
          <p:nvPr>
            <a:audioFile r:link="rId38"/>
            <p:extLst>
              <p:ext uri="{DAA4B4D4-6D71-4841-9C94-3DE7FCFB9230}">
                <p14:media xmlns:p14="http://schemas.microsoft.com/office/powerpoint/2010/main" r:embed="rId37"/>
              </p:ext>
            </p:extLst>
          </p:nvPr>
        </p:nvPicPr>
        <p:blipFill>
          <a:blip r:embed="rId88">
            <a:extLst>
              <a:ext uri="{28A0092B-C50C-407E-A947-70E740481C1C}">
                <a14:useLocalDpi xmlns:a14="http://schemas.microsoft.com/office/drawing/2010/main" val="0"/>
              </a:ext>
            </a:extLst>
          </a:blip>
          <a:srcRect/>
          <a:stretch>
            <a:fillRect/>
          </a:stretch>
        </p:blipFill>
        <p:spPr bwMode="auto">
          <a:xfrm>
            <a:off x="8752465" y="285232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2" name="7A9FA338.WAV">
            <a:hlinkClick r:id="" action="ppaction://media"/>
          </p:cNvPr>
          <p:cNvPicPr>
            <a:picLocks noRot="1" noChangeAspect="1" noChangeArrowheads="1"/>
          </p:cNvPicPr>
          <p:nvPr>
            <a:audioFile r:link="rId40"/>
            <p:extLst>
              <p:ext uri="{DAA4B4D4-6D71-4841-9C94-3DE7FCFB9230}">
                <p14:media xmlns:p14="http://schemas.microsoft.com/office/powerpoint/2010/main" r:embed="rId39"/>
              </p:ext>
            </p:extLst>
          </p:nvPr>
        </p:nvPicPr>
        <p:blipFill>
          <a:blip r:embed="rId88">
            <a:extLst>
              <a:ext uri="{28A0092B-C50C-407E-A947-70E740481C1C}">
                <a14:useLocalDpi xmlns:a14="http://schemas.microsoft.com/office/drawing/2010/main" val="0"/>
              </a:ext>
            </a:extLst>
          </a:blip>
          <a:srcRect/>
          <a:stretch>
            <a:fillRect/>
          </a:stretch>
        </p:blipFill>
        <p:spPr bwMode="auto">
          <a:xfrm>
            <a:off x="1010325" y="399863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3" name="6F86FD3E.WAV">
            <a:hlinkClick r:id="" action="ppaction://media"/>
          </p:cNvPr>
          <p:cNvPicPr>
            <a:picLocks noRot="1" noChangeAspect="1" noChangeArrowheads="1"/>
          </p:cNvPicPr>
          <p:nvPr>
            <a:audioFile r:link="rId42"/>
            <p:extLst>
              <p:ext uri="{DAA4B4D4-6D71-4841-9C94-3DE7FCFB9230}">
                <p14:media xmlns:p14="http://schemas.microsoft.com/office/powerpoint/2010/main" r:embed="rId41"/>
              </p:ext>
            </p:extLst>
          </p:nvPr>
        </p:nvPicPr>
        <p:blipFill>
          <a:blip r:embed="rId88">
            <a:extLst>
              <a:ext uri="{28A0092B-C50C-407E-A947-70E740481C1C}">
                <a14:useLocalDpi xmlns:a14="http://schemas.microsoft.com/office/drawing/2010/main" val="0"/>
              </a:ext>
            </a:extLst>
          </a:blip>
          <a:srcRect/>
          <a:stretch>
            <a:fillRect/>
          </a:stretch>
        </p:blipFill>
        <p:spPr bwMode="auto">
          <a:xfrm>
            <a:off x="1782499" y="398426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4" name="6D22B671.WAV">
            <a:hlinkClick r:id="" action="ppaction://media"/>
          </p:cNvPr>
          <p:cNvPicPr>
            <a:picLocks noRot="1" noChangeAspect="1" noChangeArrowheads="1"/>
          </p:cNvPicPr>
          <p:nvPr>
            <a:audioFile r:link="rId44"/>
            <p:extLst>
              <p:ext uri="{DAA4B4D4-6D71-4841-9C94-3DE7FCFB9230}">
                <p14:media xmlns:p14="http://schemas.microsoft.com/office/powerpoint/2010/main" r:embed="rId43"/>
              </p:ext>
            </p:extLst>
          </p:nvPr>
        </p:nvPicPr>
        <p:blipFill>
          <a:blip r:embed="rId88">
            <a:extLst>
              <a:ext uri="{28A0092B-C50C-407E-A947-70E740481C1C}">
                <a14:useLocalDpi xmlns:a14="http://schemas.microsoft.com/office/drawing/2010/main" val="0"/>
              </a:ext>
            </a:extLst>
          </a:blip>
          <a:srcRect/>
          <a:stretch>
            <a:fillRect/>
          </a:stretch>
        </p:blipFill>
        <p:spPr bwMode="auto">
          <a:xfrm>
            <a:off x="2488915" y="399863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5" name="823FA732.WAV">
            <a:hlinkClick r:id="" action="ppaction://media"/>
          </p:cNvPr>
          <p:cNvPicPr>
            <a:picLocks noRot="1" noChangeAspect="1" noChangeArrowheads="1"/>
          </p:cNvPicPr>
          <p:nvPr>
            <a:audioFile r:link="rId46"/>
            <p:extLst>
              <p:ext uri="{DAA4B4D4-6D71-4841-9C94-3DE7FCFB9230}">
                <p14:media xmlns:p14="http://schemas.microsoft.com/office/powerpoint/2010/main" r:embed="rId45"/>
              </p:ext>
            </p:extLst>
          </p:nvPr>
        </p:nvPicPr>
        <p:blipFill>
          <a:blip r:embed="rId88">
            <a:extLst>
              <a:ext uri="{28A0092B-C50C-407E-A947-70E740481C1C}">
                <a14:useLocalDpi xmlns:a14="http://schemas.microsoft.com/office/drawing/2010/main" val="0"/>
              </a:ext>
            </a:extLst>
          </a:blip>
          <a:srcRect/>
          <a:stretch>
            <a:fillRect/>
          </a:stretch>
        </p:blipFill>
        <p:spPr bwMode="auto">
          <a:xfrm>
            <a:off x="3273309" y="401342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6" name="ACE2FBD9.WAV">
            <a:hlinkClick r:id="" action="ppaction://media"/>
          </p:cNvPr>
          <p:cNvPicPr>
            <a:picLocks noRot="1" noChangeAspect="1" noChangeArrowheads="1"/>
          </p:cNvPicPr>
          <p:nvPr>
            <a:audioFile r:link="rId48"/>
            <p:extLst>
              <p:ext uri="{DAA4B4D4-6D71-4841-9C94-3DE7FCFB9230}">
                <p14:media xmlns:p14="http://schemas.microsoft.com/office/powerpoint/2010/main" r:embed="rId47"/>
              </p:ext>
            </p:extLst>
          </p:nvPr>
        </p:nvPicPr>
        <p:blipFill>
          <a:blip r:embed="rId88">
            <a:extLst>
              <a:ext uri="{28A0092B-C50C-407E-A947-70E740481C1C}">
                <a14:useLocalDpi xmlns:a14="http://schemas.microsoft.com/office/drawing/2010/main" val="0"/>
              </a:ext>
            </a:extLst>
          </a:blip>
          <a:srcRect/>
          <a:stretch>
            <a:fillRect/>
          </a:stretch>
        </p:blipFill>
        <p:spPr bwMode="auto">
          <a:xfrm>
            <a:off x="3991121" y="398061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7" name="7CCEB95F.WAV">
            <a:hlinkClick r:id="" action="ppaction://media"/>
          </p:cNvPr>
          <p:cNvPicPr>
            <a:picLocks noRot="1" noChangeAspect="1" noChangeArrowheads="1"/>
          </p:cNvPicPr>
          <p:nvPr>
            <a:audioFile r:link="rId50"/>
            <p:extLst>
              <p:ext uri="{DAA4B4D4-6D71-4841-9C94-3DE7FCFB9230}">
                <p14:media xmlns:p14="http://schemas.microsoft.com/office/powerpoint/2010/main" r:embed="rId49"/>
              </p:ext>
            </p:extLst>
          </p:nvPr>
        </p:nvPicPr>
        <p:blipFill>
          <a:blip r:embed="rId88">
            <a:extLst>
              <a:ext uri="{28A0092B-C50C-407E-A947-70E740481C1C}">
                <a14:useLocalDpi xmlns:a14="http://schemas.microsoft.com/office/drawing/2010/main" val="0"/>
              </a:ext>
            </a:extLst>
          </a:blip>
          <a:srcRect/>
          <a:stretch>
            <a:fillRect/>
          </a:stretch>
        </p:blipFill>
        <p:spPr bwMode="auto">
          <a:xfrm>
            <a:off x="4727806" y="398061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8" name="992B532B.WAV">
            <a:hlinkClick r:id="" action="ppaction://media"/>
          </p:cNvPr>
          <p:cNvPicPr>
            <a:picLocks noRot="1" noChangeAspect="1" noChangeArrowheads="1"/>
          </p:cNvPicPr>
          <p:nvPr>
            <a:audioFile r:link="rId52"/>
            <p:extLst>
              <p:ext uri="{DAA4B4D4-6D71-4841-9C94-3DE7FCFB9230}">
                <p14:media xmlns:p14="http://schemas.microsoft.com/office/powerpoint/2010/main" r:embed="rId51"/>
              </p:ext>
            </p:extLst>
          </p:nvPr>
        </p:nvPicPr>
        <p:blipFill>
          <a:blip r:embed="rId88">
            <a:extLst>
              <a:ext uri="{28A0092B-C50C-407E-A947-70E740481C1C}">
                <a14:useLocalDpi xmlns:a14="http://schemas.microsoft.com/office/drawing/2010/main" val="0"/>
              </a:ext>
            </a:extLst>
          </a:blip>
          <a:srcRect/>
          <a:stretch>
            <a:fillRect/>
          </a:stretch>
        </p:blipFill>
        <p:spPr bwMode="auto">
          <a:xfrm>
            <a:off x="5498187" y="400390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9" name="30E5E24A.WAV">
            <a:hlinkClick r:id="" action="ppaction://media"/>
          </p:cNvPr>
          <p:cNvPicPr>
            <a:picLocks noRot="1" noChangeAspect="1" noChangeArrowheads="1"/>
          </p:cNvPicPr>
          <p:nvPr>
            <a:audioFile r:link="rId54"/>
            <p:extLst>
              <p:ext uri="{DAA4B4D4-6D71-4841-9C94-3DE7FCFB9230}">
                <p14:media xmlns:p14="http://schemas.microsoft.com/office/powerpoint/2010/main" r:embed="rId53"/>
              </p:ext>
            </p:extLst>
          </p:nvPr>
        </p:nvPicPr>
        <p:blipFill>
          <a:blip r:embed="rId88">
            <a:extLst>
              <a:ext uri="{28A0092B-C50C-407E-A947-70E740481C1C}">
                <a14:useLocalDpi xmlns:a14="http://schemas.microsoft.com/office/drawing/2010/main" val="0"/>
              </a:ext>
            </a:extLst>
          </a:blip>
          <a:srcRect/>
          <a:stretch>
            <a:fillRect/>
          </a:stretch>
        </p:blipFill>
        <p:spPr bwMode="auto">
          <a:xfrm>
            <a:off x="6287078" y="398061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0" name="BD3DB8D4.WAV">
            <a:hlinkClick r:id="" action="ppaction://media"/>
          </p:cNvPr>
          <p:cNvPicPr>
            <a:picLocks noRot="1" noChangeAspect="1" noChangeArrowheads="1"/>
          </p:cNvPicPr>
          <p:nvPr>
            <a:audioFile r:link="rId56"/>
            <p:extLst>
              <p:ext uri="{DAA4B4D4-6D71-4841-9C94-3DE7FCFB9230}">
                <p14:media xmlns:p14="http://schemas.microsoft.com/office/powerpoint/2010/main" r:embed="rId55"/>
              </p:ext>
            </p:extLst>
          </p:nvPr>
        </p:nvPicPr>
        <p:blipFill>
          <a:blip r:embed="rId88">
            <a:extLst>
              <a:ext uri="{28A0092B-C50C-407E-A947-70E740481C1C}">
                <a14:useLocalDpi xmlns:a14="http://schemas.microsoft.com/office/drawing/2010/main" val="0"/>
              </a:ext>
            </a:extLst>
          </a:blip>
          <a:srcRect/>
          <a:stretch>
            <a:fillRect/>
          </a:stretch>
        </p:blipFill>
        <p:spPr bwMode="auto">
          <a:xfrm>
            <a:off x="7089175" y="399863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1" name="F9AEBC73.WAV">
            <a:hlinkClick r:id="" action="ppaction://media"/>
          </p:cNvPr>
          <p:cNvPicPr>
            <a:picLocks noRot="1" noChangeAspect="1" noChangeArrowheads="1"/>
          </p:cNvPicPr>
          <p:nvPr>
            <a:audioFile r:link="rId58"/>
            <p:extLst>
              <p:ext uri="{DAA4B4D4-6D71-4841-9C94-3DE7FCFB9230}">
                <p14:media xmlns:p14="http://schemas.microsoft.com/office/powerpoint/2010/main" r:embed="rId57"/>
              </p:ext>
            </p:extLst>
          </p:nvPr>
        </p:nvPicPr>
        <p:blipFill>
          <a:blip r:embed="rId88">
            <a:extLst>
              <a:ext uri="{28A0092B-C50C-407E-A947-70E740481C1C}">
                <a14:useLocalDpi xmlns:a14="http://schemas.microsoft.com/office/drawing/2010/main" val="0"/>
              </a:ext>
            </a:extLst>
          </a:blip>
          <a:srcRect/>
          <a:stretch>
            <a:fillRect/>
          </a:stretch>
        </p:blipFill>
        <p:spPr bwMode="auto">
          <a:xfrm>
            <a:off x="7878066" y="401060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2" name="BF414A02.WAV">
            <a:hlinkClick r:id="" action="ppaction://media"/>
          </p:cNvPr>
          <p:cNvPicPr>
            <a:picLocks noRot="1" noChangeAspect="1" noChangeArrowheads="1"/>
          </p:cNvPicPr>
          <p:nvPr>
            <a:audioFile r:link="rId60"/>
            <p:extLst>
              <p:ext uri="{DAA4B4D4-6D71-4841-9C94-3DE7FCFB9230}">
                <p14:media xmlns:p14="http://schemas.microsoft.com/office/powerpoint/2010/main" r:embed="rId59"/>
              </p:ext>
            </p:extLst>
          </p:nvPr>
        </p:nvPicPr>
        <p:blipFill>
          <a:blip r:embed="rId88">
            <a:extLst>
              <a:ext uri="{28A0092B-C50C-407E-A947-70E740481C1C}">
                <a14:useLocalDpi xmlns:a14="http://schemas.microsoft.com/office/drawing/2010/main" val="0"/>
              </a:ext>
            </a:extLst>
          </a:blip>
          <a:srcRect/>
          <a:stretch>
            <a:fillRect/>
          </a:stretch>
        </p:blipFill>
        <p:spPr bwMode="auto">
          <a:xfrm>
            <a:off x="8752465" y="401060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3" name="0609DD4A.WAV">
            <a:hlinkClick r:id="" action="ppaction://media"/>
          </p:cNvPr>
          <p:cNvPicPr>
            <a:picLocks noRot="1" noChangeAspect="1" noChangeArrowheads="1"/>
          </p:cNvPicPr>
          <p:nvPr>
            <a:audioFile r:link="rId62"/>
            <p:extLst>
              <p:ext uri="{DAA4B4D4-6D71-4841-9C94-3DE7FCFB9230}">
                <p14:media xmlns:p14="http://schemas.microsoft.com/office/powerpoint/2010/main" r:embed="rId61"/>
              </p:ext>
            </p:extLst>
          </p:nvPr>
        </p:nvPicPr>
        <p:blipFill>
          <a:blip r:embed="rId88">
            <a:extLst>
              <a:ext uri="{28A0092B-C50C-407E-A947-70E740481C1C}">
                <a14:useLocalDpi xmlns:a14="http://schemas.microsoft.com/office/drawing/2010/main" val="0"/>
              </a:ext>
            </a:extLst>
          </a:blip>
          <a:srcRect/>
          <a:stretch>
            <a:fillRect/>
          </a:stretch>
        </p:blipFill>
        <p:spPr bwMode="auto">
          <a:xfrm>
            <a:off x="1014461" y="516910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4" name="23B06E03.WAV">
            <a:hlinkClick r:id="" action="ppaction://media"/>
          </p:cNvPr>
          <p:cNvPicPr>
            <a:picLocks noRot="1" noChangeAspect="1" noChangeArrowheads="1"/>
          </p:cNvPicPr>
          <p:nvPr>
            <a:audioFile r:link="rId64"/>
            <p:extLst>
              <p:ext uri="{DAA4B4D4-6D71-4841-9C94-3DE7FCFB9230}">
                <p14:media xmlns:p14="http://schemas.microsoft.com/office/powerpoint/2010/main" r:embed="rId63"/>
              </p:ext>
            </p:extLst>
          </p:nvPr>
        </p:nvPicPr>
        <p:blipFill>
          <a:blip r:embed="rId88">
            <a:extLst>
              <a:ext uri="{28A0092B-C50C-407E-A947-70E740481C1C}">
                <a14:useLocalDpi xmlns:a14="http://schemas.microsoft.com/office/drawing/2010/main" val="0"/>
              </a:ext>
            </a:extLst>
          </a:blip>
          <a:srcRect/>
          <a:stretch>
            <a:fillRect/>
          </a:stretch>
        </p:blipFill>
        <p:spPr bwMode="auto">
          <a:xfrm>
            <a:off x="1810561" y="515055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5" name="C2654E18.WAV">
            <a:hlinkClick r:id="" action="ppaction://media"/>
          </p:cNvPr>
          <p:cNvPicPr>
            <a:picLocks noRot="1" noChangeAspect="1" noChangeArrowheads="1"/>
          </p:cNvPicPr>
          <p:nvPr>
            <a:audioFile r:link="rId66"/>
            <p:extLst>
              <p:ext uri="{DAA4B4D4-6D71-4841-9C94-3DE7FCFB9230}">
                <p14:media xmlns:p14="http://schemas.microsoft.com/office/powerpoint/2010/main" r:embed="rId65"/>
              </p:ext>
            </p:extLst>
          </p:nvPr>
        </p:nvPicPr>
        <p:blipFill>
          <a:blip r:embed="rId88">
            <a:extLst>
              <a:ext uri="{28A0092B-C50C-407E-A947-70E740481C1C}">
                <a14:useLocalDpi xmlns:a14="http://schemas.microsoft.com/office/drawing/2010/main" val="0"/>
              </a:ext>
            </a:extLst>
          </a:blip>
          <a:srcRect/>
          <a:stretch>
            <a:fillRect/>
          </a:stretch>
        </p:blipFill>
        <p:spPr bwMode="auto">
          <a:xfrm>
            <a:off x="2522172" y="515055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6" name="DDC2C046.WAV">
            <a:hlinkClick r:id="" action="ppaction://media"/>
          </p:cNvPr>
          <p:cNvPicPr>
            <a:picLocks noRot="1" noChangeAspect="1" noChangeArrowheads="1"/>
          </p:cNvPicPr>
          <p:nvPr>
            <a:audioFile r:link="rId68"/>
            <p:extLst>
              <p:ext uri="{DAA4B4D4-6D71-4841-9C94-3DE7FCFB9230}">
                <p14:media xmlns:p14="http://schemas.microsoft.com/office/powerpoint/2010/main" r:embed="rId67"/>
              </p:ext>
            </p:extLst>
          </p:nvPr>
        </p:nvPicPr>
        <p:blipFill>
          <a:blip r:embed="rId88">
            <a:extLst>
              <a:ext uri="{28A0092B-C50C-407E-A947-70E740481C1C}">
                <a14:useLocalDpi xmlns:a14="http://schemas.microsoft.com/office/drawing/2010/main" val="0"/>
              </a:ext>
            </a:extLst>
          </a:blip>
          <a:srcRect/>
          <a:stretch>
            <a:fillRect/>
          </a:stretch>
        </p:blipFill>
        <p:spPr bwMode="auto">
          <a:xfrm>
            <a:off x="3325621" y="5117592"/>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7" name="4A86999A.WAV">
            <a:hlinkClick r:id="" action="ppaction://media"/>
          </p:cNvPr>
          <p:cNvPicPr>
            <a:picLocks noRot="1" noChangeAspect="1" noChangeArrowheads="1"/>
          </p:cNvPicPr>
          <p:nvPr>
            <a:audioFile r:link="rId70"/>
            <p:extLst>
              <p:ext uri="{DAA4B4D4-6D71-4841-9C94-3DE7FCFB9230}">
                <p14:media xmlns:p14="http://schemas.microsoft.com/office/powerpoint/2010/main" r:embed="rId69"/>
              </p:ext>
            </p:extLst>
          </p:nvPr>
        </p:nvPicPr>
        <p:blipFill>
          <a:blip r:embed="rId88">
            <a:extLst>
              <a:ext uri="{28A0092B-C50C-407E-A947-70E740481C1C}">
                <a14:useLocalDpi xmlns:a14="http://schemas.microsoft.com/office/drawing/2010/main" val="0"/>
              </a:ext>
            </a:extLst>
          </a:blip>
          <a:srcRect/>
          <a:stretch>
            <a:fillRect/>
          </a:stretch>
        </p:blipFill>
        <p:spPr bwMode="auto">
          <a:xfrm>
            <a:off x="4006948" y="509491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8" name="5D2EC49A.WAV">
            <a:hlinkClick r:id="" action="ppaction://media"/>
          </p:cNvPr>
          <p:cNvPicPr>
            <a:picLocks noRot="1" noChangeAspect="1" noChangeArrowheads="1"/>
          </p:cNvPicPr>
          <p:nvPr>
            <a:audioFile r:link="rId72"/>
            <p:extLst>
              <p:ext uri="{DAA4B4D4-6D71-4841-9C94-3DE7FCFB9230}">
                <p14:media xmlns:p14="http://schemas.microsoft.com/office/powerpoint/2010/main" r:embed="rId71"/>
              </p:ext>
            </p:extLst>
          </p:nvPr>
        </p:nvPicPr>
        <p:blipFill>
          <a:blip r:embed="rId88">
            <a:extLst>
              <a:ext uri="{28A0092B-C50C-407E-A947-70E740481C1C}">
                <a14:useLocalDpi xmlns:a14="http://schemas.microsoft.com/office/drawing/2010/main" val="0"/>
              </a:ext>
            </a:extLst>
          </a:blip>
          <a:srcRect/>
          <a:stretch>
            <a:fillRect/>
          </a:stretch>
        </p:blipFill>
        <p:spPr bwMode="auto">
          <a:xfrm>
            <a:off x="4757488" y="511700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9" name="A0FDCF16.WAV">
            <a:hlinkClick r:id="" action="ppaction://media"/>
          </p:cNvPr>
          <p:cNvPicPr>
            <a:picLocks noRot="1" noChangeAspect="1" noChangeArrowheads="1"/>
          </p:cNvPicPr>
          <p:nvPr>
            <a:audioFile r:link="rId74"/>
            <p:extLst>
              <p:ext uri="{DAA4B4D4-6D71-4841-9C94-3DE7FCFB9230}">
                <p14:media xmlns:p14="http://schemas.microsoft.com/office/powerpoint/2010/main" r:embed="rId73"/>
              </p:ext>
            </p:extLst>
          </p:nvPr>
        </p:nvPicPr>
        <p:blipFill>
          <a:blip r:embed="rId88">
            <a:extLst>
              <a:ext uri="{28A0092B-C50C-407E-A947-70E740481C1C}">
                <a14:useLocalDpi xmlns:a14="http://schemas.microsoft.com/office/drawing/2010/main" val="0"/>
              </a:ext>
            </a:extLst>
          </a:blip>
          <a:srcRect/>
          <a:stretch>
            <a:fillRect/>
          </a:stretch>
        </p:blipFill>
        <p:spPr bwMode="auto">
          <a:xfrm>
            <a:off x="5549633" y="506996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0" name="7FC837BC.WAV">
            <a:hlinkClick r:id="" action="ppaction://media"/>
          </p:cNvPr>
          <p:cNvPicPr>
            <a:picLocks noRot="1" noChangeAspect="1" noChangeArrowheads="1"/>
          </p:cNvPicPr>
          <p:nvPr>
            <a:audioFile r:link="rId76"/>
            <p:extLst>
              <p:ext uri="{DAA4B4D4-6D71-4841-9C94-3DE7FCFB9230}">
                <p14:media xmlns:p14="http://schemas.microsoft.com/office/powerpoint/2010/main" r:embed="rId75"/>
              </p:ext>
            </p:extLst>
          </p:nvPr>
        </p:nvPicPr>
        <p:blipFill>
          <a:blip r:embed="rId88">
            <a:extLst>
              <a:ext uri="{28A0092B-C50C-407E-A947-70E740481C1C}">
                <a14:useLocalDpi xmlns:a14="http://schemas.microsoft.com/office/drawing/2010/main" val="0"/>
              </a:ext>
            </a:extLst>
          </a:blip>
          <a:srcRect/>
          <a:stretch>
            <a:fillRect/>
          </a:stretch>
        </p:blipFill>
        <p:spPr bwMode="auto">
          <a:xfrm>
            <a:off x="6272548" y="5109832"/>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1" name="33AC2D38.WAV">
            <a:hlinkClick r:id="" action="ppaction://media"/>
          </p:cNvPr>
          <p:cNvPicPr>
            <a:picLocks noRot="1" noChangeAspect="1" noChangeArrowheads="1"/>
          </p:cNvPicPr>
          <p:nvPr>
            <a:audioFile r:link="rId78"/>
            <p:extLst>
              <p:ext uri="{DAA4B4D4-6D71-4841-9C94-3DE7FCFB9230}">
                <p14:media xmlns:p14="http://schemas.microsoft.com/office/powerpoint/2010/main" r:embed="rId77"/>
              </p:ext>
            </p:extLst>
          </p:nvPr>
        </p:nvPicPr>
        <p:blipFill>
          <a:blip r:embed="rId88">
            <a:extLst>
              <a:ext uri="{28A0092B-C50C-407E-A947-70E740481C1C}">
                <a14:useLocalDpi xmlns:a14="http://schemas.microsoft.com/office/drawing/2010/main" val="0"/>
              </a:ext>
            </a:extLst>
          </a:blip>
          <a:srcRect/>
          <a:stretch>
            <a:fillRect/>
          </a:stretch>
        </p:blipFill>
        <p:spPr bwMode="auto">
          <a:xfrm>
            <a:off x="7106275" y="511771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2" name="54ACE5B9.WAV">
            <a:hlinkClick r:id="" action="ppaction://media"/>
          </p:cNvPr>
          <p:cNvPicPr>
            <a:picLocks noRot="1" noChangeAspect="1" noChangeArrowheads="1"/>
          </p:cNvPicPr>
          <p:nvPr>
            <a:audioFile r:link="rId80"/>
            <p:extLst>
              <p:ext uri="{DAA4B4D4-6D71-4841-9C94-3DE7FCFB9230}">
                <p14:media xmlns:p14="http://schemas.microsoft.com/office/powerpoint/2010/main" r:embed="rId79"/>
              </p:ext>
            </p:extLst>
          </p:nvPr>
        </p:nvPicPr>
        <p:blipFill>
          <a:blip r:embed="rId88">
            <a:extLst>
              <a:ext uri="{28A0092B-C50C-407E-A947-70E740481C1C}">
                <a14:useLocalDpi xmlns:a14="http://schemas.microsoft.com/office/drawing/2010/main" val="0"/>
              </a:ext>
            </a:extLst>
          </a:blip>
          <a:srcRect/>
          <a:stretch>
            <a:fillRect/>
          </a:stretch>
        </p:blipFill>
        <p:spPr bwMode="auto">
          <a:xfrm>
            <a:off x="7929851" y="511771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3" name="098CA24F.WAV">
            <a:hlinkClick r:id="" action="ppaction://media"/>
          </p:cNvPr>
          <p:cNvPicPr>
            <a:picLocks noRot="1" noChangeAspect="1" noChangeArrowheads="1"/>
          </p:cNvPicPr>
          <p:nvPr>
            <a:audioFile r:link="rId82"/>
            <p:extLst>
              <p:ext uri="{DAA4B4D4-6D71-4841-9C94-3DE7FCFB9230}">
                <p14:media xmlns:p14="http://schemas.microsoft.com/office/powerpoint/2010/main" r:embed="rId81"/>
              </p:ext>
            </p:extLst>
          </p:nvPr>
        </p:nvPicPr>
        <p:blipFill>
          <a:blip r:embed="rId88">
            <a:extLst>
              <a:ext uri="{28A0092B-C50C-407E-A947-70E740481C1C}">
                <a14:useLocalDpi xmlns:a14="http://schemas.microsoft.com/office/drawing/2010/main" val="0"/>
              </a:ext>
            </a:extLst>
          </a:blip>
          <a:srcRect/>
          <a:stretch>
            <a:fillRect/>
          </a:stretch>
        </p:blipFill>
        <p:spPr bwMode="auto">
          <a:xfrm>
            <a:off x="6304060" y="1750539"/>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4" name="3AB8BC20.WAV">
            <a:hlinkClick r:id="" action="ppaction://media"/>
          </p:cNvPr>
          <p:cNvPicPr>
            <a:picLocks noRot="1" noChangeAspect="1" noChangeArrowheads="1"/>
          </p:cNvPicPr>
          <p:nvPr>
            <a:audioFile r:link="rId84"/>
            <p:extLst>
              <p:ext uri="{DAA4B4D4-6D71-4841-9C94-3DE7FCFB9230}">
                <p14:media xmlns:p14="http://schemas.microsoft.com/office/powerpoint/2010/main" r:embed="rId83"/>
              </p:ext>
            </p:extLst>
          </p:nvPr>
        </p:nvPicPr>
        <p:blipFill>
          <a:blip r:embed="rId88">
            <a:extLst>
              <a:ext uri="{28A0092B-C50C-407E-A947-70E740481C1C}">
                <a14:useLocalDpi xmlns:a14="http://schemas.microsoft.com/office/drawing/2010/main" val="0"/>
              </a:ext>
            </a:extLst>
          </a:blip>
          <a:srcRect/>
          <a:stretch>
            <a:fillRect/>
          </a:stretch>
        </p:blipFill>
        <p:spPr bwMode="auto">
          <a:xfrm>
            <a:off x="1014461" y="2844231"/>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5" name="49C1161E.WAV">
            <a:hlinkClick r:id="" action="ppaction://media"/>
          </p:cNvPr>
          <p:cNvPicPr>
            <a:picLocks noRot="1" noChangeAspect="1" noChangeArrowheads="1"/>
          </p:cNvPicPr>
          <p:nvPr>
            <a:audioFile r:link="rId86"/>
            <p:extLst>
              <p:ext uri="{DAA4B4D4-6D71-4841-9C94-3DE7FCFB9230}">
                <p14:media xmlns:p14="http://schemas.microsoft.com/office/powerpoint/2010/main" r:embed="rId85"/>
              </p:ext>
            </p:extLst>
          </p:nvPr>
        </p:nvPicPr>
        <p:blipFill>
          <a:blip r:embed="rId88">
            <a:extLst>
              <a:ext uri="{28A0092B-C50C-407E-A947-70E740481C1C}">
                <a14:useLocalDpi xmlns:a14="http://schemas.microsoft.com/office/drawing/2010/main" val="0"/>
              </a:ext>
            </a:extLst>
          </a:blip>
          <a:srcRect/>
          <a:stretch>
            <a:fillRect/>
          </a:stretch>
        </p:blipFill>
        <p:spPr bwMode="auto">
          <a:xfrm>
            <a:off x="8763578" y="5150554"/>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9" name="Rectangle 3">
            <a:extLst>
              <a:ext uri="{FF2B5EF4-FFF2-40B4-BE49-F238E27FC236}">
                <a16:creationId xmlns:a16="http://schemas.microsoft.com/office/drawing/2014/main" id="{7CC7CC1A-12C3-44EE-9671-C929C128D0B9}"/>
              </a:ext>
            </a:extLst>
          </p:cNvPr>
          <p:cNvSpPr txBox="1">
            <a:spLocks noChangeArrowheads="1"/>
          </p:cNvSpPr>
          <p:nvPr/>
        </p:nvSpPr>
        <p:spPr>
          <a:xfrm>
            <a:off x="558800" y="300353"/>
            <a:ext cx="11074400" cy="5157495"/>
          </a:xfrm>
          <a:prstGeom prst="rect">
            <a:avLst/>
          </a:prstGeom>
        </p:spPr>
        <p:txBody>
          <a:bodyPr vert="horz" lIns="91440" tIns="45720" rIns="91440" bIns="45720" rtlCol="0">
            <a:normAutofit/>
          </a:bodyPr>
          <a:lstStyle>
            <a:lvl1pPr marL="228605" indent="-228605" algn="l" defTabSz="914418"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4" indent="-228605" algn="l" defTabSz="914418"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3" indent="-228605" algn="l" defTabSz="914418"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32"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41"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50"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5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6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78"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The 44 Phonemes: </a:t>
            </a:r>
          </a:p>
          <a:p>
            <a:endParaRPr lang="en-GB" dirty="0">
              <a:latin typeface="Calibri" charset="0"/>
            </a:endParaRPr>
          </a:p>
        </p:txBody>
      </p:sp>
      <p:pic>
        <p:nvPicPr>
          <p:cNvPr id="2" name="Picture 1">
            <a:extLst>
              <a:ext uri="{FF2B5EF4-FFF2-40B4-BE49-F238E27FC236}">
                <a16:creationId xmlns:a16="http://schemas.microsoft.com/office/drawing/2014/main" id="{62279ECC-A178-46BC-8834-992BD9D2C2F5}"/>
              </a:ext>
            </a:extLst>
          </p:cNvPr>
          <p:cNvPicPr>
            <a:picLocks noChangeAspect="1"/>
          </p:cNvPicPr>
          <p:nvPr/>
        </p:nvPicPr>
        <p:blipFill>
          <a:blip r:embed="rId89"/>
          <a:stretch>
            <a:fillRect/>
          </a:stretch>
        </p:blipFill>
        <p:spPr>
          <a:xfrm>
            <a:off x="9660553" y="3675616"/>
            <a:ext cx="2212444" cy="2017393"/>
          </a:xfrm>
          <a:prstGeom prst="rect">
            <a:avLst/>
          </a:prstGeom>
        </p:spPr>
      </p:pic>
      <p:pic>
        <p:nvPicPr>
          <p:cNvPr id="4" name="Picture 3" descr="A yellow shield with blue and green letters&#10;&#10;AI-generated content may be incorrect.">
            <a:extLst>
              <a:ext uri="{FF2B5EF4-FFF2-40B4-BE49-F238E27FC236}">
                <a16:creationId xmlns:a16="http://schemas.microsoft.com/office/drawing/2014/main" id="{3CD85512-BF62-CA6F-5495-C9EB892D5C36}"/>
              </a:ext>
            </a:extLst>
          </p:cNvPr>
          <p:cNvPicPr>
            <a:picLocks noChangeAspect="1"/>
          </p:cNvPicPr>
          <p:nvPr/>
        </p:nvPicPr>
        <p:blipFill>
          <a:blip r:embed="rId90"/>
          <a:stretch>
            <a:fillRect/>
          </a:stretch>
        </p:blipFill>
        <p:spPr>
          <a:xfrm>
            <a:off x="11435815" y="92893"/>
            <a:ext cx="670157" cy="62187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26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2000" fill="hold"/>
                                        <p:tgtEl>
                                          <p:spTgt spid="8263"/>
                                        </p:tgtEl>
                                      </p:cBhvr>
                                    </p:cmd>
                                  </p:childTnLst>
                                </p:cTn>
                              </p:par>
                            </p:childTnLst>
                          </p:cTn>
                        </p:par>
                      </p:childTnLst>
                    </p:cTn>
                  </p:par>
                </p:childTnLst>
              </p:cTn>
              <p:nextCondLst>
                <p:cond evt="onClick" delay="0">
                  <p:tgtEl>
                    <p:spTgt spid="8263"/>
                  </p:tgtEl>
                </p:cond>
              </p:nextCondLst>
            </p:seq>
            <p:seq concurrent="1" nextAc="seek">
              <p:cTn id="7" restart="whenNotActive" fill="hold" evtFilter="cancelBubble" nodeType="interactiveSeq">
                <p:stCondLst>
                  <p:cond evt="onClick" delay="0">
                    <p:tgtEl>
                      <p:spTgt spid="8264"/>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mediacall" presetSubtype="0" fill="hold" nodeType="clickEffect">
                                  <p:stCondLst>
                                    <p:cond delay="0"/>
                                  </p:stCondLst>
                                  <p:childTnLst>
                                    <p:cmd type="call" cmd="playFrom(0.0)">
                                      <p:cBhvr>
                                        <p:cTn id="11" dur="2000" fill="hold"/>
                                        <p:tgtEl>
                                          <p:spTgt spid="8264"/>
                                        </p:tgtEl>
                                      </p:cBhvr>
                                    </p:cmd>
                                  </p:childTnLst>
                                </p:cTn>
                              </p:par>
                            </p:childTnLst>
                          </p:cTn>
                        </p:par>
                      </p:childTnLst>
                    </p:cTn>
                  </p:par>
                </p:childTnLst>
              </p:cTn>
              <p:nextCondLst>
                <p:cond evt="onClick" delay="0">
                  <p:tgtEl>
                    <p:spTgt spid="8264"/>
                  </p:tgtEl>
                </p:cond>
              </p:nextCondLst>
            </p:seq>
            <p:seq concurrent="1" nextAc="seek">
              <p:cTn id="12" restart="whenNotActive" fill="hold" evtFilter="cancelBubble" nodeType="interactiveSeq">
                <p:stCondLst>
                  <p:cond evt="onClick" delay="0">
                    <p:tgtEl>
                      <p:spTgt spid="8265"/>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mediacall" presetSubtype="0" fill="hold" nodeType="clickEffect">
                                  <p:stCondLst>
                                    <p:cond delay="0"/>
                                  </p:stCondLst>
                                  <p:childTnLst>
                                    <p:cmd type="call" cmd="playFrom(0.0)">
                                      <p:cBhvr>
                                        <p:cTn id="16" dur="1000" fill="hold"/>
                                        <p:tgtEl>
                                          <p:spTgt spid="8265"/>
                                        </p:tgtEl>
                                      </p:cBhvr>
                                    </p:cmd>
                                  </p:childTnLst>
                                </p:cTn>
                              </p:par>
                            </p:childTnLst>
                          </p:cTn>
                        </p:par>
                      </p:childTnLst>
                    </p:cTn>
                  </p:par>
                </p:childTnLst>
              </p:cTn>
              <p:nextCondLst>
                <p:cond evt="onClick" delay="0">
                  <p:tgtEl>
                    <p:spTgt spid="8265"/>
                  </p:tgtEl>
                </p:cond>
              </p:nextCondLst>
            </p:seq>
            <p:seq concurrent="1" nextAc="seek">
              <p:cTn id="17" restart="whenNotActive" fill="hold" evtFilter="cancelBubble" nodeType="interactiveSeq">
                <p:stCondLst>
                  <p:cond evt="onClick" delay="0">
                    <p:tgtEl>
                      <p:spTgt spid="826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mediacall" presetSubtype="0" fill="hold" nodeType="clickEffect">
                                  <p:stCondLst>
                                    <p:cond delay="0"/>
                                  </p:stCondLst>
                                  <p:childTnLst>
                                    <p:cmd type="call" cmd="playFrom(0.0)">
                                      <p:cBhvr>
                                        <p:cTn id="21" dur="1000" fill="hold"/>
                                        <p:tgtEl>
                                          <p:spTgt spid="8266"/>
                                        </p:tgtEl>
                                      </p:cBhvr>
                                    </p:cmd>
                                  </p:childTnLst>
                                </p:cTn>
                              </p:par>
                            </p:childTnLst>
                          </p:cTn>
                        </p:par>
                      </p:childTnLst>
                    </p:cTn>
                  </p:par>
                </p:childTnLst>
              </p:cTn>
              <p:nextCondLst>
                <p:cond evt="onClick" delay="0">
                  <p:tgtEl>
                    <p:spTgt spid="8266"/>
                  </p:tgtEl>
                </p:cond>
              </p:nextCondLst>
            </p:seq>
            <p:seq concurrent="1" nextAc="seek">
              <p:cTn id="22" restart="whenNotActive" fill="hold" evtFilter="cancelBubble" nodeType="interactiveSeq">
                <p:stCondLst>
                  <p:cond evt="onClick" delay="0">
                    <p:tgtEl>
                      <p:spTgt spid="826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mediacall" presetSubtype="0" fill="hold" nodeType="clickEffect">
                                  <p:stCondLst>
                                    <p:cond delay="0"/>
                                  </p:stCondLst>
                                  <p:childTnLst>
                                    <p:cmd type="call" cmd="playFrom(0.0)">
                                      <p:cBhvr>
                                        <p:cTn id="26" dur="2000" fill="hold"/>
                                        <p:tgtEl>
                                          <p:spTgt spid="8267"/>
                                        </p:tgtEl>
                                      </p:cBhvr>
                                    </p:cmd>
                                  </p:childTnLst>
                                </p:cTn>
                              </p:par>
                            </p:childTnLst>
                          </p:cTn>
                        </p:par>
                      </p:childTnLst>
                    </p:cTn>
                  </p:par>
                </p:childTnLst>
              </p:cTn>
              <p:nextCondLst>
                <p:cond evt="onClick" delay="0">
                  <p:tgtEl>
                    <p:spTgt spid="8267"/>
                  </p:tgtEl>
                </p:cond>
              </p:nextCondLst>
            </p:seq>
            <p:seq concurrent="1" nextAc="seek">
              <p:cTn id="27" restart="whenNotActive" fill="hold" evtFilter="cancelBubble" nodeType="interactiveSeq">
                <p:stCondLst>
                  <p:cond evt="onClick" delay="0">
                    <p:tgtEl>
                      <p:spTgt spid="8268"/>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mediacall" presetSubtype="0" fill="hold" nodeType="clickEffect">
                                  <p:stCondLst>
                                    <p:cond delay="0"/>
                                  </p:stCondLst>
                                  <p:childTnLst>
                                    <p:cmd type="call" cmd="playFrom(0.0)">
                                      <p:cBhvr>
                                        <p:cTn id="31" dur="1000" fill="hold"/>
                                        <p:tgtEl>
                                          <p:spTgt spid="8268"/>
                                        </p:tgtEl>
                                      </p:cBhvr>
                                    </p:cmd>
                                  </p:childTnLst>
                                </p:cTn>
                              </p:par>
                            </p:childTnLst>
                          </p:cTn>
                        </p:par>
                      </p:childTnLst>
                    </p:cTn>
                  </p:par>
                </p:childTnLst>
              </p:cTn>
              <p:nextCondLst>
                <p:cond evt="onClick" delay="0">
                  <p:tgtEl>
                    <p:spTgt spid="8268"/>
                  </p:tgtEl>
                </p:cond>
              </p:nextCondLst>
            </p:seq>
            <p:seq concurrent="1" nextAc="seek">
              <p:cTn id="32" restart="whenNotActive" fill="hold" evtFilter="cancelBubble" nodeType="interactiveSeq">
                <p:stCondLst>
                  <p:cond evt="onClick" delay="0">
                    <p:tgtEl>
                      <p:spTgt spid="8269"/>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mediacall" presetSubtype="0" fill="hold" nodeType="clickEffect">
                                  <p:stCondLst>
                                    <p:cond delay="0"/>
                                  </p:stCondLst>
                                  <p:childTnLst>
                                    <p:cmd type="call" cmd="playFrom(0.0)">
                                      <p:cBhvr>
                                        <p:cTn id="36" dur="1000" fill="hold"/>
                                        <p:tgtEl>
                                          <p:spTgt spid="8269"/>
                                        </p:tgtEl>
                                      </p:cBhvr>
                                    </p:cmd>
                                  </p:childTnLst>
                                </p:cTn>
                              </p:par>
                            </p:childTnLst>
                          </p:cTn>
                        </p:par>
                      </p:childTnLst>
                    </p:cTn>
                  </p:par>
                </p:childTnLst>
              </p:cTn>
              <p:nextCondLst>
                <p:cond evt="onClick" delay="0">
                  <p:tgtEl>
                    <p:spTgt spid="8269"/>
                  </p:tgtEl>
                </p:cond>
              </p:nextCondLst>
            </p:seq>
            <p:seq concurrent="1" nextAc="seek">
              <p:cTn id="37" restart="whenNotActive" fill="hold" evtFilter="cancelBubble" nodeType="interactiveSeq">
                <p:stCondLst>
                  <p:cond evt="onClick" delay="0">
                    <p:tgtEl>
                      <p:spTgt spid="8270"/>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mediacall" presetSubtype="0" fill="hold" nodeType="clickEffect">
                                  <p:stCondLst>
                                    <p:cond delay="0"/>
                                  </p:stCondLst>
                                  <p:childTnLst>
                                    <p:cmd type="call" cmd="playFrom(0.0)">
                                      <p:cBhvr>
                                        <p:cTn id="41" dur="1000" fill="hold"/>
                                        <p:tgtEl>
                                          <p:spTgt spid="8270"/>
                                        </p:tgtEl>
                                      </p:cBhvr>
                                    </p:cmd>
                                  </p:childTnLst>
                                </p:cTn>
                              </p:par>
                            </p:childTnLst>
                          </p:cTn>
                        </p:par>
                      </p:childTnLst>
                    </p:cTn>
                  </p:par>
                </p:childTnLst>
              </p:cTn>
              <p:nextCondLst>
                <p:cond evt="onClick" delay="0">
                  <p:tgtEl>
                    <p:spTgt spid="8270"/>
                  </p:tgtEl>
                </p:cond>
              </p:nextCondLst>
            </p:seq>
            <p:seq concurrent="1" nextAc="seek">
              <p:cTn id="42" restart="whenNotActive" fill="hold" evtFilter="cancelBubble" nodeType="interactiveSeq">
                <p:stCondLst>
                  <p:cond evt="onClick" delay="0">
                    <p:tgtEl>
                      <p:spTgt spid="8271"/>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mediacall" presetSubtype="0" fill="hold" nodeType="clickEffect">
                                  <p:stCondLst>
                                    <p:cond delay="0"/>
                                  </p:stCondLst>
                                  <p:childTnLst>
                                    <p:cmd type="call" cmd="playFrom(0.0)">
                                      <p:cBhvr>
                                        <p:cTn id="46" dur="1000" fill="hold"/>
                                        <p:tgtEl>
                                          <p:spTgt spid="8271"/>
                                        </p:tgtEl>
                                      </p:cBhvr>
                                    </p:cmd>
                                  </p:childTnLst>
                                </p:cTn>
                              </p:par>
                            </p:childTnLst>
                          </p:cTn>
                        </p:par>
                      </p:childTnLst>
                    </p:cTn>
                  </p:par>
                </p:childTnLst>
              </p:cTn>
              <p:nextCondLst>
                <p:cond evt="onClick" delay="0">
                  <p:tgtEl>
                    <p:spTgt spid="8271"/>
                  </p:tgtEl>
                </p:cond>
              </p:nextCondLst>
            </p:seq>
            <p:seq concurrent="1" nextAc="seek">
              <p:cTn id="47" restart="whenNotActive" fill="hold" evtFilter="cancelBubble" nodeType="interactiveSeq">
                <p:stCondLst>
                  <p:cond evt="onClick" delay="0">
                    <p:tgtEl>
                      <p:spTgt spid="8272"/>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mediacall" presetSubtype="0" fill="hold" nodeType="clickEffect">
                                  <p:stCondLst>
                                    <p:cond delay="0"/>
                                  </p:stCondLst>
                                  <p:childTnLst>
                                    <p:cmd type="call" cmd="playFrom(0.0)">
                                      <p:cBhvr>
                                        <p:cTn id="51" dur="2000" fill="hold"/>
                                        <p:tgtEl>
                                          <p:spTgt spid="8272"/>
                                        </p:tgtEl>
                                      </p:cBhvr>
                                    </p:cmd>
                                  </p:childTnLst>
                                </p:cTn>
                              </p:par>
                            </p:childTnLst>
                          </p:cTn>
                        </p:par>
                      </p:childTnLst>
                    </p:cTn>
                  </p:par>
                </p:childTnLst>
              </p:cTn>
              <p:nextCondLst>
                <p:cond evt="onClick" delay="0">
                  <p:tgtEl>
                    <p:spTgt spid="8272"/>
                  </p:tgtEl>
                </p:cond>
              </p:nextCondLst>
            </p:seq>
            <p:seq concurrent="1" nextAc="seek">
              <p:cTn id="52" restart="whenNotActive" fill="hold" evtFilter="cancelBubble" nodeType="interactiveSeq">
                <p:stCondLst>
                  <p:cond evt="onClick" delay="0">
                    <p:tgtEl>
                      <p:spTgt spid="8273"/>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1" presetClass="mediacall" presetSubtype="0" fill="hold" nodeType="clickEffect">
                                  <p:stCondLst>
                                    <p:cond delay="0"/>
                                  </p:stCondLst>
                                  <p:childTnLst>
                                    <p:cmd type="call" cmd="playFrom(0.0)">
                                      <p:cBhvr>
                                        <p:cTn id="56" dur="1000" fill="hold"/>
                                        <p:tgtEl>
                                          <p:spTgt spid="8273"/>
                                        </p:tgtEl>
                                      </p:cBhvr>
                                    </p:cmd>
                                  </p:childTnLst>
                                </p:cTn>
                              </p:par>
                            </p:childTnLst>
                          </p:cTn>
                        </p:par>
                      </p:childTnLst>
                    </p:cTn>
                  </p:par>
                </p:childTnLst>
              </p:cTn>
              <p:nextCondLst>
                <p:cond evt="onClick" delay="0">
                  <p:tgtEl>
                    <p:spTgt spid="8273"/>
                  </p:tgtEl>
                </p:cond>
              </p:nextCondLst>
            </p:seq>
            <p:seq concurrent="1" nextAc="seek">
              <p:cTn id="57" restart="whenNotActive" fill="hold" evtFilter="cancelBubble" nodeType="interactiveSeq">
                <p:stCondLst>
                  <p:cond evt="onClick" delay="0">
                    <p:tgtEl>
                      <p:spTgt spid="8274"/>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1" presetClass="mediacall" presetSubtype="0" fill="hold" nodeType="clickEffect">
                                  <p:stCondLst>
                                    <p:cond delay="0"/>
                                  </p:stCondLst>
                                  <p:childTnLst>
                                    <p:cmd type="call" cmd="playFrom(0.0)">
                                      <p:cBhvr>
                                        <p:cTn id="61" dur="2000" fill="hold"/>
                                        <p:tgtEl>
                                          <p:spTgt spid="8274"/>
                                        </p:tgtEl>
                                      </p:cBhvr>
                                    </p:cmd>
                                  </p:childTnLst>
                                </p:cTn>
                              </p:par>
                            </p:childTnLst>
                          </p:cTn>
                        </p:par>
                      </p:childTnLst>
                    </p:cTn>
                  </p:par>
                </p:childTnLst>
              </p:cTn>
              <p:nextCondLst>
                <p:cond evt="onClick" delay="0">
                  <p:tgtEl>
                    <p:spTgt spid="8274"/>
                  </p:tgtEl>
                </p:cond>
              </p:nextCondLst>
            </p:seq>
            <p:seq concurrent="1" nextAc="seek">
              <p:cTn id="62" restart="whenNotActive" fill="hold" evtFilter="cancelBubble" nodeType="interactiveSeq">
                <p:stCondLst>
                  <p:cond evt="onClick" delay="0">
                    <p:tgtEl>
                      <p:spTgt spid="8275"/>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mediacall" presetSubtype="0" fill="hold" nodeType="clickEffect">
                                  <p:stCondLst>
                                    <p:cond delay="0"/>
                                  </p:stCondLst>
                                  <p:childTnLst>
                                    <p:cmd type="call" cmd="playFrom(0.0)">
                                      <p:cBhvr>
                                        <p:cTn id="66" dur="2000" fill="hold"/>
                                        <p:tgtEl>
                                          <p:spTgt spid="8275"/>
                                        </p:tgtEl>
                                      </p:cBhvr>
                                    </p:cmd>
                                  </p:childTnLst>
                                </p:cTn>
                              </p:par>
                            </p:childTnLst>
                          </p:cTn>
                        </p:par>
                      </p:childTnLst>
                    </p:cTn>
                  </p:par>
                </p:childTnLst>
              </p:cTn>
              <p:nextCondLst>
                <p:cond evt="onClick" delay="0">
                  <p:tgtEl>
                    <p:spTgt spid="8275"/>
                  </p:tgtEl>
                </p:cond>
              </p:nextCondLst>
            </p:seq>
            <p:seq concurrent="1" nextAc="seek">
              <p:cTn id="67" restart="whenNotActive" fill="hold" evtFilter="cancelBubble" nodeType="interactiveSeq">
                <p:stCondLst>
                  <p:cond evt="onClick" delay="0">
                    <p:tgtEl>
                      <p:spTgt spid="8276"/>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 presetClass="mediacall" presetSubtype="0" fill="hold" nodeType="clickEffect">
                                  <p:stCondLst>
                                    <p:cond delay="0"/>
                                  </p:stCondLst>
                                  <p:childTnLst>
                                    <p:cmd type="call" cmd="playFrom(0.0)">
                                      <p:cBhvr>
                                        <p:cTn id="71" dur="1000" fill="hold"/>
                                        <p:tgtEl>
                                          <p:spTgt spid="8276"/>
                                        </p:tgtEl>
                                      </p:cBhvr>
                                    </p:cmd>
                                  </p:childTnLst>
                                </p:cTn>
                              </p:par>
                            </p:childTnLst>
                          </p:cTn>
                        </p:par>
                      </p:childTnLst>
                    </p:cTn>
                  </p:par>
                </p:childTnLst>
              </p:cTn>
              <p:nextCondLst>
                <p:cond evt="onClick" delay="0">
                  <p:tgtEl>
                    <p:spTgt spid="8276"/>
                  </p:tgtEl>
                </p:cond>
              </p:nextCondLst>
            </p:seq>
            <p:seq concurrent="1" nextAc="seek">
              <p:cTn id="72" restart="whenNotActive" fill="hold" evtFilter="cancelBubble" nodeType="interactiveSeq">
                <p:stCondLst>
                  <p:cond evt="onClick" delay="0">
                    <p:tgtEl>
                      <p:spTgt spid="8277"/>
                    </p:tgtEl>
                  </p:cond>
                </p:stCondLst>
                <p:endSync evt="end" delay="0">
                  <p:rtn val="all"/>
                </p:endSync>
                <p:childTnLst>
                  <p:par>
                    <p:cTn id="73" fill="hold" nodeType="clickPar">
                      <p:stCondLst>
                        <p:cond delay="0"/>
                      </p:stCondLst>
                      <p:childTnLst>
                        <p:par>
                          <p:cTn id="74" fill="hold" nodeType="withGroup">
                            <p:stCondLst>
                              <p:cond delay="0"/>
                            </p:stCondLst>
                            <p:childTnLst>
                              <p:par>
                                <p:cTn id="75" presetID="1" presetClass="mediacall" presetSubtype="0" fill="hold" nodeType="clickEffect">
                                  <p:stCondLst>
                                    <p:cond delay="0"/>
                                  </p:stCondLst>
                                  <p:childTnLst>
                                    <p:cmd type="call" cmd="playFrom(0.0)">
                                      <p:cBhvr>
                                        <p:cTn id="76" dur="1000" fill="hold"/>
                                        <p:tgtEl>
                                          <p:spTgt spid="8277"/>
                                        </p:tgtEl>
                                      </p:cBhvr>
                                    </p:cmd>
                                  </p:childTnLst>
                                </p:cTn>
                              </p:par>
                            </p:childTnLst>
                          </p:cTn>
                        </p:par>
                      </p:childTnLst>
                    </p:cTn>
                  </p:par>
                </p:childTnLst>
              </p:cTn>
              <p:nextCondLst>
                <p:cond evt="onClick" delay="0">
                  <p:tgtEl>
                    <p:spTgt spid="8277"/>
                  </p:tgtEl>
                </p:cond>
              </p:nextCondLst>
            </p:seq>
            <p:seq concurrent="1" nextAc="seek">
              <p:cTn id="77" restart="whenNotActive" fill="hold" evtFilter="cancelBubble" nodeType="interactiveSeq">
                <p:stCondLst>
                  <p:cond evt="onClick" delay="0">
                    <p:tgtEl>
                      <p:spTgt spid="8278"/>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 presetClass="mediacall" presetSubtype="0" fill="hold" nodeType="clickEffect">
                                  <p:stCondLst>
                                    <p:cond delay="0"/>
                                  </p:stCondLst>
                                  <p:childTnLst>
                                    <p:cmd type="call" cmd="playFrom(0.0)">
                                      <p:cBhvr>
                                        <p:cTn id="81" dur="2000" fill="hold"/>
                                        <p:tgtEl>
                                          <p:spTgt spid="8278"/>
                                        </p:tgtEl>
                                      </p:cBhvr>
                                    </p:cmd>
                                  </p:childTnLst>
                                </p:cTn>
                              </p:par>
                            </p:childTnLst>
                          </p:cTn>
                        </p:par>
                      </p:childTnLst>
                    </p:cTn>
                  </p:par>
                </p:childTnLst>
              </p:cTn>
              <p:nextCondLst>
                <p:cond evt="onClick" delay="0">
                  <p:tgtEl>
                    <p:spTgt spid="8278"/>
                  </p:tgtEl>
                </p:cond>
              </p:nextCondLst>
            </p:seq>
            <p:seq concurrent="1" nextAc="seek">
              <p:cTn id="82" restart="whenNotActive" fill="hold" evtFilter="cancelBubble" nodeType="interactiveSeq">
                <p:stCondLst>
                  <p:cond evt="onClick" delay="0">
                    <p:tgtEl>
                      <p:spTgt spid="8279"/>
                    </p:tgtEl>
                  </p:cond>
                </p:stCondLst>
                <p:endSync evt="end" delay="0">
                  <p:rtn val="all"/>
                </p:endSync>
                <p:childTnLst>
                  <p:par>
                    <p:cTn id="83" fill="hold" nodeType="clickPar">
                      <p:stCondLst>
                        <p:cond delay="0"/>
                      </p:stCondLst>
                      <p:childTnLst>
                        <p:par>
                          <p:cTn id="84" fill="hold" nodeType="withGroup">
                            <p:stCondLst>
                              <p:cond delay="0"/>
                            </p:stCondLst>
                            <p:childTnLst>
                              <p:par>
                                <p:cTn id="85" presetID="1" presetClass="mediacall" presetSubtype="0" fill="hold" nodeType="clickEffect">
                                  <p:stCondLst>
                                    <p:cond delay="0"/>
                                  </p:stCondLst>
                                  <p:childTnLst>
                                    <p:cmd type="call" cmd="playFrom(0.0)">
                                      <p:cBhvr>
                                        <p:cTn id="86" dur="1000" fill="hold"/>
                                        <p:tgtEl>
                                          <p:spTgt spid="8279"/>
                                        </p:tgtEl>
                                      </p:cBhvr>
                                    </p:cmd>
                                  </p:childTnLst>
                                </p:cTn>
                              </p:par>
                            </p:childTnLst>
                          </p:cTn>
                        </p:par>
                      </p:childTnLst>
                    </p:cTn>
                  </p:par>
                </p:childTnLst>
              </p:cTn>
              <p:nextCondLst>
                <p:cond evt="onClick" delay="0">
                  <p:tgtEl>
                    <p:spTgt spid="8279"/>
                  </p:tgtEl>
                </p:cond>
              </p:nextCondLst>
            </p:seq>
            <p:seq concurrent="1" nextAc="seek">
              <p:cTn id="87" restart="whenNotActive" fill="hold" evtFilter="cancelBubble" nodeType="interactiveSeq">
                <p:stCondLst>
                  <p:cond evt="onClick" delay="0">
                    <p:tgtEl>
                      <p:spTgt spid="8280"/>
                    </p:tgtEl>
                  </p:cond>
                </p:stCondLst>
                <p:endSync evt="end" delay="0">
                  <p:rtn val="all"/>
                </p:endSync>
                <p:childTnLst>
                  <p:par>
                    <p:cTn id="88" fill="hold" nodeType="clickPar">
                      <p:stCondLst>
                        <p:cond delay="0"/>
                      </p:stCondLst>
                      <p:childTnLst>
                        <p:par>
                          <p:cTn id="89" fill="hold" nodeType="withGroup">
                            <p:stCondLst>
                              <p:cond delay="0"/>
                            </p:stCondLst>
                            <p:childTnLst>
                              <p:par>
                                <p:cTn id="90" presetID="1" presetClass="mediacall" presetSubtype="0" fill="hold" nodeType="clickEffect">
                                  <p:stCondLst>
                                    <p:cond delay="0"/>
                                  </p:stCondLst>
                                  <p:childTnLst>
                                    <p:cmd type="call" cmd="playFrom(0.0)">
                                      <p:cBhvr>
                                        <p:cTn id="91" dur="2000" fill="hold"/>
                                        <p:tgtEl>
                                          <p:spTgt spid="8280"/>
                                        </p:tgtEl>
                                      </p:cBhvr>
                                    </p:cmd>
                                  </p:childTnLst>
                                </p:cTn>
                              </p:par>
                            </p:childTnLst>
                          </p:cTn>
                        </p:par>
                      </p:childTnLst>
                    </p:cTn>
                  </p:par>
                </p:childTnLst>
              </p:cTn>
              <p:nextCondLst>
                <p:cond evt="onClick" delay="0">
                  <p:tgtEl>
                    <p:spTgt spid="8280"/>
                  </p:tgtEl>
                </p:cond>
              </p:nextCondLst>
            </p:seq>
            <p:seq concurrent="1" nextAc="seek">
              <p:cTn id="92" restart="whenNotActive" fill="hold" evtFilter="cancelBubble" nodeType="interactiveSeq">
                <p:stCondLst>
                  <p:cond evt="onClick" delay="0">
                    <p:tgtEl>
                      <p:spTgt spid="8281"/>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mediacall" presetSubtype="0" fill="hold" nodeType="clickEffect">
                                  <p:stCondLst>
                                    <p:cond delay="0"/>
                                  </p:stCondLst>
                                  <p:childTnLst>
                                    <p:cmd type="call" cmd="playFrom(0.0)">
                                      <p:cBhvr>
                                        <p:cTn id="96" dur="2000" fill="hold"/>
                                        <p:tgtEl>
                                          <p:spTgt spid="8281"/>
                                        </p:tgtEl>
                                      </p:cBhvr>
                                    </p:cmd>
                                  </p:childTnLst>
                                </p:cTn>
                              </p:par>
                            </p:childTnLst>
                          </p:cTn>
                        </p:par>
                      </p:childTnLst>
                    </p:cTn>
                  </p:par>
                </p:childTnLst>
              </p:cTn>
              <p:nextCondLst>
                <p:cond evt="onClick" delay="0">
                  <p:tgtEl>
                    <p:spTgt spid="8281"/>
                  </p:tgtEl>
                </p:cond>
              </p:nextCondLst>
            </p:seq>
            <p:seq concurrent="1" nextAc="seek">
              <p:cTn id="97" restart="whenNotActive" fill="hold" evtFilter="cancelBubble" nodeType="interactiveSeq">
                <p:stCondLst>
                  <p:cond evt="onClick" delay="0">
                    <p:tgtEl>
                      <p:spTgt spid="8282"/>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mediacall" presetSubtype="0" fill="hold" nodeType="clickEffect">
                                  <p:stCondLst>
                                    <p:cond delay="0"/>
                                  </p:stCondLst>
                                  <p:childTnLst>
                                    <p:cmd type="call" cmd="playFrom(0.0)">
                                      <p:cBhvr>
                                        <p:cTn id="101" dur="1000" fill="hold"/>
                                        <p:tgtEl>
                                          <p:spTgt spid="8282"/>
                                        </p:tgtEl>
                                      </p:cBhvr>
                                    </p:cmd>
                                  </p:childTnLst>
                                </p:cTn>
                              </p:par>
                            </p:childTnLst>
                          </p:cTn>
                        </p:par>
                      </p:childTnLst>
                    </p:cTn>
                  </p:par>
                </p:childTnLst>
              </p:cTn>
              <p:nextCondLst>
                <p:cond evt="onClick" delay="0">
                  <p:tgtEl>
                    <p:spTgt spid="8282"/>
                  </p:tgtEl>
                </p:cond>
              </p:nextCondLst>
            </p:seq>
            <p:seq concurrent="1" nextAc="seek">
              <p:cTn id="102" restart="whenNotActive" fill="hold" evtFilter="cancelBubble" nodeType="interactiveSeq">
                <p:stCondLst>
                  <p:cond evt="onClick" delay="0">
                    <p:tgtEl>
                      <p:spTgt spid="8283"/>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 presetClass="mediacall" presetSubtype="0" fill="hold" nodeType="clickEffect">
                                  <p:stCondLst>
                                    <p:cond delay="0"/>
                                  </p:stCondLst>
                                  <p:childTnLst>
                                    <p:cmd type="call" cmd="playFrom(0.0)">
                                      <p:cBhvr>
                                        <p:cTn id="106" dur="2000" fill="hold"/>
                                        <p:tgtEl>
                                          <p:spTgt spid="8283"/>
                                        </p:tgtEl>
                                      </p:cBhvr>
                                    </p:cmd>
                                  </p:childTnLst>
                                </p:cTn>
                              </p:par>
                            </p:childTnLst>
                          </p:cTn>
                        </p:par>
                      </p:childTnLst>
                    </p:cTn>
                  </p:par>
                </p:childTnLst>
              </p:cTn>
              <p:nextCondLst>
                <p:cond evt="onClick" delay="0">
                  <p:tgtEl>
                    <p:spTgt spid="8283"/>
                  </p:tgtEl>
                </p:cond>
              </p:nextCondLst>
            </p:seq>
            <p:seq concurrent="1" nextAc="seek">
              <p:cTn id="107" restart="whenNotActive" fill="hold" evtFilter="cancelBubble" nodeType="interactiveSeq">
                <p:stCondLst>
                  <p:cond evt="onClick" delay="0">
                    <p:tgtEl>
                      <p:spTgt spid="8284"/>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 presetClass="mediacall" presetSubtype="0" fill="hold" nodeType="clickEffect">
                                  <p:stCondLst>
                                    <p:cond delay="0"/>
                                  </p:stCondLst>
                                  <p:childTnLst>
                                    <p:cmd type="call" cmd="playFrom(0.0)">
                                      <p:cBhvr>
                                        <p:cTn id="111" dur="1000" fill="hold"/>
                                        <p:tgtEl>
                                          <p:spTgt spid="8284"/>
                                        </p:tgtEl>
                                      </p:cBhvr>
                                    </p:cmd>
                                  </p:childTnLst>
                                </p:cTn>
                              </p:par>
                            </p:childTnLst>
                          </p:cTn>
                        </p:par>
                      </p:childTnLst>
                    </p:cTn>
                  </p:par>
                </p:childTnLst>
              </p:cTn>
              <p:nextCondLst>
                <p:cond evt="onClick" delay="0">
                  <p:tgtEl>
                    <p:spTgt spid="8284"/>
                  </p:tgtEl>
                </p:cond>
              </p:nextCondLst>
            </p:seq>
            <p:seq concurrent="1" nextAc="seek">
              <p:cTn id="112" restart="whenNotActive" fill="hold" evtFilter="cancelBubble" nodeType="interactiveSeq">
                <p:stCondLst>
                  <p:cond evt="onClick" delay="0">
                    <p:tgtEl>
                      <p:spTgt spid="8285"/>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 presetClass="mediacall" presetSubtype="0" fill="hold" nodeType="clickEffect">
                                  <p:stCondLst>
                                    <p:cond delay="0"/>
                                  </p:stCondLst>
                                  <p:childTnLst>
                                    <p:cmd type="call" cmd="playFrom(0.0)">
                                      <p:cBhvr>
                                        <p:cTn id="116" dur="1000" fill="hold"/>
                                        <p:tgtEl>
                                          <p:spTgt spid="8285"/>
                                        </p:tgtEl>
                                      </p:cBhvr>
                                    </p:cmd>
                                  </p:childTnLst>
                                </p:cTn>
                              </p:par>
                            </p:childTnLst>
                          </p:cTn>
                        </p:par>
                      </p:childTnLst>
                    </p:cTn>
                  </p:par>
                </p:childTnLst>
              </p:cTn>
              <p:nextCondLst>
                <p:cond evt="onClick" delay="0">
                  <p:tgtEl>
                    <p:spTgt spid="8285"/>
                  </p:tgtEl>
                </p:cond>
              </p:nextCondLst>
            </p:seq>
            <p:seq concurrent="1" nextAc="seek">
              <p:cTn id="117" restart="whenNotActive" fill="hold" evtFilter="cancelBubble" nodeType="interactiveSeq">
                <p:stCondLst>
                  <p:cond evt="onClick" delay="0">
                    <p:tgtEl>
                      <p:spTgt spid="8286"/>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 presetClass="mediacall" presetSubtype="0" fill="hold" nodeType="clickEffect">
                                  <p:stCondLst>
                                    <p:cond delay="0"/>
                                  </p:stCondLst>
                                  <p:childTnLst>
                                    <p:cmd type="call" cmd="playFrom(0.0)">
                                      <p:cBhvr>
                                        <p:cTn id="121" dur="1000" fill="hold"/>
                                        <p:tgtEl>
                                          <p:spTgt spid="8286"/>
                                        </p:tgtEl>
                                      </p:cBhvr>
                                    </p:cmd>
                                  </p:childTnLst>
                                </p:cTn>
                              </p:par>
                            </p:childTnLst>
                          </p:cTn>
                        </p:par>
                      </p:childTnLst>
                    </p:cTn>
                  </p:par>
                </p:childTnLst>
              </p:cTn>
              <p:nextCondLst>
                <p:cond evt="onClick" delay="0">
                  <p:tgtEl>
                    <p:spTgt spid="8286"/>
                  </p:tgtEl>
                </p:cond>
              </p:nextCondLst>
            </p:seq>
            <p:seq concurrent="1" nextAc="seek">
              <p:cTn id="122" restart="whenNotActive" fill="hold" evtFilter="cancelBubble" nodeType="interactiveSeq">
                <p:stCondLst>
                  <p:cond evt="onClick" delay="0">
                    <p:tgtEl>
                      <p:spTgt spid="8287"/>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 presetClass="mediacall" presetSubtype="0" fill="hold" nodeType="clickEffect">
                                  <p:stCondLst>
                                    <p:cond delay="0"/>
                                  </p:stCondLst>
                                  <p:childTnLst>
                                    <p:cmd type="call" cmd="playFrom(0.0)">
                                      <p:cBhvr>
                                        <p:cTn id="126" dur="2000" fill="hold"/>
                                        <p:tgtEl>
                                          <p:spTgt spid="8287"/>
                                        </p:tgtEl>
                                      </p:cBhvr>
                                    </p:cmd>
                                  </p:childTnLst>
                                </p:cTn>
                              </p:par>
                            </p:childTnLst>
                          </p:cTn>
                        </p:par>
                      </p:childTnLst>
                    </p:cTn>
                  </p:par>
                </p:childTnLst>
              </p:cTn>
              <p:nextCondLst>
                <p:cond evt="onClick" delay="0">
                  <p:tgtEl>
                    <p:spTgt spid="8287"/>
                  </p:tgtEl>
                </p:cond>
              </p:nextCondLst>
            </p:seq>
            <p:seq concurrent="1" nextAc="seek">
              <p:cTn id="127" restart="whenNotActive" fill="hold" evtFilter="cancelBubble" nodeType="interactiveSeq">
                <p:stCondLst>
                  <p:cond evt="onClick" delay="0">
                    <p:tgtEl>
                      <p:spTgt spid="8288"/>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1" presetClass="mediacall" presetSubtype="0" fill="hold" nodeType="clickEffect">
                                  <p:stCondLst>
                                    <p:cond delay="0"/>
                                  </p:stCondLst>
                                  <p:childTnLst>
                                    <p:cmd type="call" cmd="playFrom(0.0)">
                                      <p:cBhvr>
                                        <p:cTn id="131" dur="1000" fill="hold"/>
                                        <p:tgtEl>
                                          <p:spTgt spid="8288"/>
                                        </p:tgtEl>
                                      </p:cBhvr>
                                    </p:cmd>
                                  </p:childTnLst>
                                </p:cTn>
                              </p:par>
                            </p:childTnLst>
                          </p:cTn>
                        </p:par>
                      </p:childTnLst>
                    </p:cTn>
                  </p:par>
                </p:childTnLst>
              </p:cTn>
              <p:nextCondLst>
                <p:cond evt="onClick" delay="0">
                  <p:tgtEl>
                    <p:spTgt spid="8288"/>
                  </p:tgtEl>
                </p:cond>
              </p:nextCondLst>
            </p:seq>
            <p:seq concurrent="1" nextAc="seek">
              <p:cTn id="132" restart="whenNotActive" fill="hold" evtFilter="cancelBubble" nodeType="interactiveSeq">
                <p:stCondLst>
                  <p:cond evt="onClick" delay="0">
                    <p:tgtEl>
                      <p:spTgt spid="8289"/>
                    </p:tgtEl>
                  </p:cond>
                </p:stCondLst>
                <p:endSync evt="end" delay="0">
                  <p:rtn val="all"/>
                </p:endSync>
                <p:childTnLst>
                  <p:par>
                    <p:cTn id="133" fill="hold" nodeType="clickPar">
                      <p:stCondLst>
                        <p:cond delay="0"/>
                      </p:stCondLst>
                      <p:childTnLst>
                        <p:par>
                          <p:cTn id="134" fill="hold" nodeType="withGroup">
                            <p:stCondLst>
                              <p:cond delay="0"/>
                            </p:stCondLst>
                            <p:childTnLst>
                              <p:par>
                                <p:cTn id="135" presetID="1" presetClass="mediacall" presetSubtype="0" fill="hold" nodeType="clickEffect">
                                  <p:stCondLst>
                                    <p:cond delay="0"/>
                                  </p:stCondLst>
                                  <p:childTnLst>
                                    <p:cmd type="call" cmd="playFrom(0.0)">
                                      <p:cBhvr>
                                        <p:cTn id="136" dur="1000" fill="hold"/>
                                        <p:tgtEl>
                                          <p:spTgt spid="8289"/>
                                        </p:tgtEl>
                                      </p:cBhvr>
                                    </p:cmd>
                                  </p:childTnLst>
                                </p:cTn>
                              </p:par>
                            </p:childTnLst>
                          </p:cTn>
                        </p:par>
                      </p:childTnLst>
                    </p:cTn>
                  </p:par>
                </p:childTnLst>
              </p:cTn>
              <p:nextCondLst>
                <p:cond evt="onClick" delay="0">
                  <p:tgtEl>
                    <p:spTgt spid="8289"/>
                  </p:tgtEl>
                </p:cond>
              </p:nextCondLst>
            </p:seq>
            <p:seq concurrent="1" nextAc="seek">
              <p:cTn id="137" restart="whenNotActive" fill="hold" evtFilter="cancelBubble" nodeType="interactiveSeq">
                <p:stCondLst>
                  <p:cond evt="onClick" delay="0">
                    <p:tgtEl>
                      <p:spTgt spid="8290"/>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 presetClass="mediacall" presetSubtype="0" fill="hold" nodeType="clickEffect">
                                  <p:stCondLst>
                                    <p:cond delay="0"/>
                                  </p:stCondLst>
                                  <p:childTnLst>
                                    <p:cmd type="call" cmd="playFrom(0.0)">
                                      <p:cBhvr>
                                        <p:cTn id="141" dur="1000" fill="hold"/>
                                        <p:tgtEl>
                                          <p:spTgt spid="8290"/>
                                        </p:tgtEl>
                                      </p:cBhvr>
                                    </p:cmd>
                                  </p:childTnLst>
                                </p:cTn>
                              </p:par>
                            </p:childTnLst>
                          </p:cTn>
                        </p:par>
                      </p:childTnLst>
                    </p:cTn>
                  </p:par>
                </p:childTnLst>
              </p:cTn>
              <p:nextCondLst>
                <p:cond evt="onClick" delay="0">
                  <p:tgtEl>
                    <p:spTgt spid="8290"/>
                  </p:tgtEl>
                </p:cond>
              </p:nextCondLst>
            </p:seq>
            <p:seq concurrent="1" nextAc="seek">
              <p:cTn id="142" restart="whenNotActive" fill="hold" evtFilter="cancelBubble" nodeType="interactiveSeq">
                <p:stCondLst>
                  <p:cond evt="onClick" delay="0">
                    <p:tgtEl>
                      <p:spTgt spid="8291"/>
                    </p:tgtEl>
                  </p:cond>
                </p:stCondLst>
                <p:endSync evt="end" delay="0">
                  <p:rtn val="all"/>
                </p:endSync>
                <p:childTnLst>
                  <p:par>
                    <p:cTn id="143" fill="hold" nodeType="clickPar">
                      <p:stCondLst>
                        <p:cond delay="0"/>
                      </p:stCondLst>
                      <p:childTnLst>
                        <p:par>
                          <p:cTn id="144" fill="hold" nodeType="withGroup">
                            <p:stCondLst>
                              <p:cond delay="0"/>
                            </p:stCondLst>
                            <p:childTnLst>
                              <p:par>
                                <p:cTn id="145" presetID="1" presetClass="mediacall" presetSubtype="0" fill="hold" nodeType="clickEffect">
                                  <p:stCondLst>
                                    <p:cond delay="0"/>
                                  </p:stCondLst>
                                  <p:childTnLst>
                                    <p:cmd type="call" cmd="playFrom(0.0)">
                                      <p:cBhvr>
                                        <p:cTn id="146" dur="1000" fill="hold"/>
                                        <p:tgtEl>
                                          <p:spTgt spid="8291"/>
                                        </p:tgtEl>
                                      </p:cBhvr>
                                    </p:cmd>
                                  </p:childTnLst>
                                </p:cTn>
                              </p:par>
                            </p:childTnLst>
                          </p:cTn>
                        </p:par>
                      </p:childTnLst>
                    </p:cTn>
                  </p:par>
                </p:childTnLst>
              </p:cTn>
              <p:nextCondLst>
                <p:cond evt="onClick" delay="0">
                  <p:tgtEl>
                    <p:spTgt spid="8291"/>
                  </p:tgtEl>
                </p:cond>
              </p:nextCondLst>
            </p:seq>
            <p:seq concurrent="1" nextAc="seek">
              <p:cTn id="147" restart="whenNotActive" fill="hold" evtFilter="cancelBubble" nodeType="interactiveSeq">
                <p:stCondLst>
                  <p:cond evt="onClick" delay="0">
                    <p:tgtEl>
                      <p:spTgt spid="8292"/>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1" presetClass="mediacall" presetSubtype="0" fill="hold" nodeType="clickEffect">
                                  <p:stCondLst>
                                    <p:cond delay="0"/>
                                  </p:stCondLst>
                                  <p:childTnLst>
                                    <p:cmd type="call" cmd="playFrom(0.0)">
                                      <p:cBhvr>
                                        <p:cTn id="151" dur="1000" fill="hold"/>
                                        <p:tgtEl>
                                          <p:spTgt spid="8292"/>
                                        </p:tgtEl>
                                      </p:cBhvr>
                                    </p:cmd>
                                  </p:childTnLst>
                                </p:cTn>
                              </p:par>
                            </p:childTnLst>
                          </p:cTn>
                        </p:par>
                      </p:childTnLst>
                    </p:cTn>
                  </p:par>
                </p:childTnLst>
              </p:cTn>
              <p:nextCondLst>
                <p:cond evt="onClick" delay="0">
                  <p:tgtEl>
                    <p:spTgt spid="8292"/>
                  </p:tgtEl>
                </p:cond>
              </p:nextCondLst>
            </p:seq>
            <p:seq concurrent="1" nextAc="seek">
              <p:cTn id="152" restart="whenNotActive" fill="hold" evtFilter="cancelBubble" nodeType="interactiveSeq">
                <p:stCondLst>
                  <p:cond evt="onClick" delay="0">
                    <p:tgtEl>
                      <p:spTgt spid="8293"/>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1" presetClass="mediacall" presetSubtype="0" fill="hold" nodeType="clickEffect">
                                  <p:stCondLst>
                                    <p:cond delay="0"/>
                                  </p:stCondLst>
                                  <p:childTnLst>
                                    <p:cmd type="call" cmd="playFrom(0.0)">
                                      <p:cBhvr>
                                        <p:cTn id="156" dur="1000" fill="hold"/>
                                        <p:tgtEl>
                                          <p:spTgt spid="8293"/>
                                        </p:tgtEl>
                                      </p:cBhvr>
                                    </p:cmd>
                                  </p:childTnLst>
                                </p:cTn>
                              </p:par>
                            </p:childTnLst>
                          </p:cTn>
                        </p:par>
                      </p:childTnLst>
                    </p:cTn>
                  </p:par>
                </p:childTnLst>
              </p:cTn>
              <p:nextCondLst>
                <p:cond evt="onClick" delay="0">
                  <p:tgtEl>
                    <p:spTgt spid="8293"/>
                  </p:tgtEl>
                </p:cond>
              </p:nextCondLst>
            </p:seq>
            <p:seq concurrent="1" nextAc="seek">
              <p:cTn id="157" restart="whenNotActive" fill="hold" evtFilter="cancelBubble" nodeType="interactiveSeq">
                <p:stCondLst>
                  <p:cond evt="onClick" delay="0">
                    <p:tgtEl>
                      <p:spTgt spid="8294"/>
                    </p:tgtEl>
                  </p:cond>
                </p:stCondLst>
                <p:endSync evt="end" delay="0">
                  <p:rtn val="all"/>
                </p:endSync>
                <p:childTnLst>
                  <p:par>
                    <p:cTn id="158" fill="hold" nodeType="clickPar">
                      <p:stCondLst>
                        <p:cond delay="0"/>
                      </p:stCondLst>
                      <p:childTnLst>
                        <p:par>
                          <p:cTn id="159" fill="hold" nodeType="withGroup">
                            <p:stCondLst>
                              <p:cond delay="0"/>
                            </p:stCondLst>
                            <p:childTnLst>
                              <p:par>
                                <p:cTn id="160" presetID="1" presetClass="mediacall" presetSubtype="0" fill="hold" nodeType="clickEffect">
                                  <p:stCondLst>
                                    <p:cond delay="0"/>
                                  </p:stCondLst>
                                  <p:childTnLst>
                                    <p:cmd type="call" cmd="playFrom(0.0)">
                                      <p:cBhvr>
                                        <p:cTn id="161" dur="1000" fill="hold"/>
                                        <p:tgtEl>
                                          <p:spTgt spid="8294"/>
                                        </p:tgtEl>
                                      </p:cBhvr>
                                    </p:cmd>
                                  </p:childTnLst>
                                </p:cTn>
                              </p:par>
                            </p:childTnLst>
                          </p:cTn>
                        </p:par>
                      </p:childTnLst>
                    </p:cTn>
                  </p:par>
                </p:childTnLst>
              </p:cTn>
              <p:nextCondLst>
                <p:cond evt="onClick" delay="0">
                  <p:tgtEl>
                    <p:spTgt spid="8294"/>
                  </p:tgtEl>
                </p:cond>
              </p:nextCondLst>
            </p:seq>
            <p:seq concurrent="1" nextAc="seek">
              <p:cTn id="162" restart="whenNotActive" fill="hold" evtFilter="cancelBubble" nodeType="interactiveSeq">
                <p:stCondLst>
                  <p:cond evt="onClick" delay="0">
                    <p:tgtEl>
                      <p:spTgt spid="8295"/>
                    </p:tgtEl>
                  </p:cond>
                </p:stCondLst>
                <p:endSync evt="end" delay="0">
                  <p:rtn val="all"/>
                </p:endSync>
                <p:childTnLst>
                  <p:par>
                    <p:cTn id="163" fill="hold" nodeType="clickPar">
                      <p:stCondLst>
                        <p:cond delay="0"/>
                      </p:stCondLst>
                      <p:childTnLst>
                        <p:par>
                          <p:cTn id="164" fill="hold" nodeType="withGroup">
                            <p:stCondLst>
                              <p:cond delay="0"/>
                            </p:stCondLst>
                            <p:childTnLst>
                              <p:par>
                                <p:cTn id="165" presetID="1" presetClass="mediacall" presetSubtype="0" fill="hold" nodeType="clickEffect">
                                  <p:stCondLst>
                                    <p:cond delay="0"/>
                                  </p:stCondLst>
                                  <p:childTnLst>
                                    <p:cmd type="call" cmd="playFrom(0.0)">
                                      <p:cBhvr>
                                        <p:cTn id="166" dur="2000" fill="hold"/>
                                        <p:tgtEl>
                                          <p:spTgt spid="8295"/>
                                        </p:tgtEl>
                                      </p:cBhvr>
                                    </p:cmd>
                                  </p:childTnLst>
                                </p:cTn>
                              </p:par>
                            </p:childTnLst>
                          </p:cTn>
                        </p:par>
                      </p:childTnLst>
                    </p:cTn>
                  </p:par>
                </p:childTnLst>
              </p:cTn>
              <p:nextCondLst>
                <p:cond evt="onClick" delay="0">
                  <p:tgtEl>
                    <p:spTgt spid="8295"/>
                  </p:tgtEl>
                </p:cond>
              </p:nextCondLst>
            </p:seq>
            <p:seq concurrent="1" nextAc="seek">
              <p:cTn id="167" restart="whenNotActive" fill="hold" evtFilter="cancelBubble" nodeType="interactiveSeq">
                <p:stCondLst>
                  <p:cond evt="onClick" delay="0">
                    <p:tgtEl>
                      <p:spTgt spid="8296"/>
                    </p:tgtEl>
                  </p:cond>
                </p:stCondLst>
                <p:endSync evt="end" delay="0">
                  <p:rtn val="all"/>
                </p:endSync>
                <p:childTnLst>
                  <p:par>
                    <p:cTn id="168" fill="hold" nodeType="clickPar">
                      <p:stCondLst>
                        <p:cond delay="0"/>
                      </p:stCondLst>
                      <p:childTnLst>
                        <p:par>
                          <p:cTn id="169" fill="hold" nodeType="withGroup">
                            <p:stCondLst>
                              <p:cond delay="0"/>
                            </p:stCondLst>
                            <p:childTnLst>
                              <p:par>
                                <p:cTn id="170" presetID="1" presetClass="mediacall" presetSubtype="0" fill="hold" nodeType="clickEffect">
                                  <p:stCondLst>
                                    <p:cond delay="0"/>
                                  </p:stCondLst>
                                  <p:childTnLst>
                                    <p:cmd type="call" cmd="playFrom(0.0)">
                                      <p:cBhvr>
                                        <p:cTn id="171" dur="1000" fill="hold"/>
                                        <p:tgtEl>
                                          <p:spTgt spid="8296"/>
                                        </p:tgtEl>
                                      </p:cBhvr>
                                    </p:cmd>
                                  </p:childTnLst>
                                </p:cTn>
                              </p:par>
                            </p:childTnLst>
                          </p:cTn>
                        </p:par>
                      </p:childTnLst>
                    </p:cTn>
                  </p:par>
                </p:childTnLst>
              </p:cTn>
              <p:nextCondLst>
                <p:cond evt="onClick" delay="0">
                  <p:tgtEl>
                    <p:spTgt spid="8296"/>
                  </p:tgtEl>
                </p:cond>
              </p:nextCondLst>
            </p:seq>
            <p:seq concurrent="1" nextAc="seek">
              <p:cTn id="172" restart="whenNotActive" fill="hold" evtFilter="cancelBubble" nodeType="interactiveSeq">
                <p:stCondLst>
                  <p:cond evt="onClick" delay="0">
                    <p:tgtEl>
                      <p:spTgt spid="8297"/>
                    </p:tgtEl>
                  </p:cond>
                </p:stCondLst>
                <p:endSync evt="end" delay="0">
                  <p:rtn val="all"/>
                </p:endSync>
                <p:childTnLst>
                  <p:par>
                    <p:cTn id="173" fill="hold" nodeType="clickPar">
                      <p:stCondLst>
                        <p:cond delay="0"/>
                      </p:stCondLst>
                      <p:childTnLst>
                        <p:par>
                          <p:cTn id="174" fill="hold" nodeType="withGroup">
                            <p:stCondLst>
                              <p:cond delay="0"/>
                            </p:stCondLst>
                            <p:childTnLst>
                              <p:par>
                                <p:cTn id="175" presetID="1" presetClass="mediacall" presetSubtype="0" fill="hold" nodeType="clickEffect">
                                  <p:stCondLst>
                                    <p:cond delay="0"/>
                                  </p:stCondLst>
                                  <p:childTnLst>
                                    <p:cmd type="call" cmd="playFrom(0.0)">
                                      <p:cBhvr>
                                        <p:cTn id="176" dur="1000" fill="hold"/>
                                        <p:tgtEl>
                                          <p:spTgt spid="8297"/>
                                        </p:tgtEl>
                                      </p:cBhvr>
                                    </p:cmd>
                                  </p:childTnLst>
                                </p:cTn>
                              </p:par>
                            </p:childTnLst>
                          </p:cTn>
                        </p:par>
                      </p:childTnLst>
                    </p:cTn>
                  </p:par>
                </p:childTnLst>
              </p:cTn>
              <p:nextCondLst>
                <p:cond evt="onClick" delay="0">
                  <p:tgtEl>
                    <p:spTgt spid="8297"/>
                  </p:tgtEl>
                </p:cond>
              </p:nextCondLst>
            </p:seq>
            <p:seq concurrent="1" nextAc="seek">
              <p:cTn id="177" restart="whenNotActive" fill="hold" evtFilter="cancelBubble" nodeType="interactiveSeq">
                <p:stCondLst>
                  <p:cond evt="onClick" delay="0">
                    <p:tgtEl>
                      <p:spTgt spid="8298"/>
                    </p:tgtEl>
                  </p:cond>
                </p:stCondLst>
                <p:endSync evt="end" delay="0">
                  <p:rtn val="all"/>
                </p:endSync>
                <p:childTnLst>
                  <p:par>
                    <p:cTn id="178" fill="hold" nodeType="clickPar">
                      <p:stCondLst>
                        <p:cond delay="0"/>
                      </p:stCondLst>
                      <p:childTnLst>
                        <p:par>
                          <p:cTn id="179" fill="hold" nodeType="withGroup">
                            <p:stCondLst>
                              <p:cond delay="0"/>
                            </p:stCondLst>
                            <p:childTnLst>
                              <p:par>
                                <p:cTn id="180" presetID="1" presetClass="mediacall" presetSubtype="0" fill="hold" nodeType="clickEffect">
                                  <p:stCondLst>
                                    <p:cond delay="0"/>
                                  </p:stCondLst>
                                  <p:childTnLst>
                                    <p:cmd type="call" cmd="playFrom(0.0)">
                                      <p:cBhvr>
                                        <p:cTn id="181" dur="1000" fill="hold"/>
                                        <p:tgtEl>
                                          <p:spTgt spid="8298"/>
                                        </p:tgtEl>
                                      </p:cBhvr>
                                    </p:cmd>
                                  </p:childTnLst>
                                </p:cTn>
                              </p:par>
                            </p:childTnLst>
                          </p:cTn>
                        </p:par>
                      </p:childTnLst>
                    </p:cTn>
                  </p:par>
                </p:childTnLst>
              </p:cTn>
              <p:nextCondLst>
                <p:cond evt="onClick" delay="0">
                  <p:tgtEl>
                    <p:spTgt spid="8298"/>
                  </p:tgtEl>
                </p:cond>
              </p:nextCondLst>
            </p:seq>
            <p:seq concurrent="1" nextAc="seek">
              <p:cTn id="182" restart="whenNotActive" fill="hold" evtFilter="cancelBubble" nodeType="interactiveSeq">
                <p:stCondLst>
                  <p:cond evt="onClick" delay="0">
                    <p:tgtEl>
                      <p:spTgt spid="8299"/>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1" presetClass="mediacall" presetSubtype="0" fill="hold" nodeType="clickEffect">
                                  <p:stCondLst>
                                    <p:cond delay="0"/>
                                  </p:stCondLst>
                                  <p:childTnLst>
                                    <p:cmd type="call" cmd="playFrom(0.0)">
                                      <p:cBhvr>
                                        <p:cTn id="186" dur="1000" fill="hold"/>
                                        <p:tgtEl>
                                          <p:spTgt spid="8299"/>
                                        </p:tgtEl>
                                      </p:cBhvr>
                                    </p:cmd>
                                  </p:childTnLst>
                                </p:cTn>
                              </p:par>
                            </p:childTnLst>
                          </p:cTn>
                        </p:par>
                      </p:childTnLst>
                    </p:cTn>
                  </p:par>
                </p:childTnLst>
              </p:cTn>
              <p:nextCondLst>
                <p:cond evt="onClick" delay="0">
                  <p:tgtEl>
                    <p:spTgt spid="8299"/>
                  </p:tgtEl>
                </p:cond>
              </p:nextCondLst>
            </p:seq>
            <p:seq concurrent="1" nextAc="seek">
              <p:cTn id="187" restart="whenNotActive" fill="hold" evtFilter="cancelBubble" nodeType="interactiveSeq">
                <p:stCondLst>
                  <p:cond evt="onClick" delay="0">
                    <p:tgtEl>
                      <p:spTgt spid="8300"/>
                    </p:tgtEl>
                  </p:cond>
                </p:stCondLst>
                <p:endSync evt="end" delay="0">
                  <p:rtn val="all"/>
                </p:endSync>
                <p:childTnLst>
                  <p:par>
                    <p:cTn id="188" fill="hold" nodeType="clickPar">
                      <p:stCondLst>
                        <p:cond delay="0"/>
                      </p:stCondLst>
                      <p:childTnLst>
                        <p:par>
                          <p:cTn id="189" fill="hold" nodeType="withGroup">
                            <p:stCondLst>
                              <p:cond delay="0"/>
                            </p:stCondLst>
                            <p:childTnLst>
                              <p:par>
                                <p:cTn id="190" presetID="1" presetClass="mediacall" presetSubtype="0" fill="hold" nodeType="clickEffect">
                                  <p:stCondLst>
                                    <p:cond delay="0"/>
                                  </p:stCondLst>
                                  <p:childTnLst>
                                    <p:cmd type="call" cmd="playFrom(0.0)">
                                      <p:cBhvr>
                                        <p:cTn id="191" dur="1000" fill="hold"/>
                                        <p:tgtEl>
                                          <p:spTgt spid="8300"/>
                                        </p:tgtEl>
                                      </p:cBhvr>
                                    </p:cmd>
                                  </p:childTnLst>
                                </p:cTn>
                              </p:par>
                            </p:childTnLst>
                          </p:cTn>
                        </p:par>
                      </p:childTnLst>
                    </p:cTn>
                  </p:par>
                </p:childTnLst>
              </p:cTn>
              <p:nextCondLst>
                <p:cond evt="onClick" delay="0">
                  <p:tgtEl>
                    <p:spTgt spid="8300"/>
                  </p:tgtEl>
                </p:cond>
              </p:nextCondLst>
            </p:seq>
            <p:seq concurrent="1" nextAc="seek">
              <p:cTn id="192" restart="whenNotActive" fill="hold" evtFilter="cancelBubble" nodeType="interactiveSeq">
                <p:stCondLst>
                  <p:cond evt="onClick" delay="0">
                    <p:tgtEl>
                      <p:spTgt spid="8301"/>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1" presetClass="mediacall" presetSubtype="0" fill="hold" nodeType="clickEffect">
                                  <p:stCondLst>
                                    <p:cond delay="0"/>
                                  </p:stCondLst>
                                  <p:childTnLst>
                                    <p:cmd type="call" cmd="playFrom(0.0)">
                                      <p:cBhvr>
                                        <p:cTn id="196" dur="1000" fill="hold"/>
                                        <p:tgtEl>
                                          <p:spTgt spid="8301"/>
                                        </p:tgtEl>
                                      </p:cBhvr>
                                    </p:cmd>
                                  </p:childTnLst>
                                </p:cTn>
                              </p:par>
                            </p:childTnLst>
                          </p:cTn>
                        </p:par>
                      </p:childTnLst>
                    </p:cTn>
                  </p:par>
                </p:childTnLst>
              </p:cTn>
              <p:nextCondLst>
                <p:cond evt="onClick" delay="0">
                  <p:tgtEl>
                    <p:spTgt spid="8301"/>
                  </p:tgtEl>
                </p:cond>
              </p:nextCondLst>
            </p:seq>
            <p:seq concurrent="1" nextAc="seek">
              <p:cTn id="197" restart="whenNotActive" fill="hold" evtFilter="cancelBubble" nodeType="interactiveSeq">
                <p:stCondLst>
                  <p:cond evt="onClick" delay="0">
                    <p:tgtEl>
                      <p:spTgt spid="8302"/>
                    </p:tgtEl>
                  </p:cond>
                </p:stCondLst>
                <p:endSync evt="end" delay="0">
                  <p:rtn val="all"/>
                </p:endSync>
                <p:childTnLst>
                  <p:par>
                    <p:cTn id="198" fill="hold" nodeType="clickPar">
                      <p:stCondLst>
                        <p:cond delay="0"/>
                      </p:stCondLst>
                      <p:childTnLst>
                        <p:par>
                          <p:cTn id="199" fill="hold" nodeType="withGroup">
                            <p:stCondLst>
                              <p:cond delay="0"/>
                            </p:stCondLst>
                            <p:childTnLst>
                              <p:par>
                                <p:cTn id="200" presetID="1" presetClass="mediacall" presetSubtype="0" fill="hold" nodeType="clickEffect">
                                  <p:stCondLst>
                                    <p:cond delay="0"/>
                                  </p:stCondLst>
                                  <p:childTnLst>
                                    <p:cmd type="call" cmd="playFrom(0.0)">
                                      <p:cBhvr>
                                        <p:cTn id="201" dur="1000" fill="hold"/>
                                        <p:tgtEl>
                                          <p:spTgt spid="8302"/>
                                        </p:tgtEl>
                                      </p:cBhvr>
                                    </p:cmd>
                                  </p:childTnLst>
                                </p:cTn>
                              </p:par>
                            </p:childTnLst>
                          </p:cTn>
                        </p:par>
                      </p:childTnLst>
                    </p:cTn>
                  </p:par>
                </p:childTnLst>
              </p:cTn>
              <p:nextCondLst>
                <p:cond evt="onClick" delay="0">
                  <p:tgtEl>
                    <p:spTgt spid="8302"/>
                  </p:tgtEl>
                </p:cond>
              </p:nextCondLst>
            </p:seq>
            <p:seq concurrent="1" nextAc="seek">
              <p:cTn id="202" restart="whenNotActive" fill="hold" evtFilter="cancelBubble" nodeType="interactiveSeq">
                <p:stCondLst>
                  <p:cond evt="onClick" delay="0">
                    <p:tgtEl>
                      <p:spTgt spid="8303"/>
                    </p:tgtEl>
                  </p:cond>
                </p:stCondLst>
                <p:endSync evt="end" delay="0">
                  <p:rtn val="all"/>
                </p:endSync>
                <p:childTnLst>
                  <p:par>
                    <p:cTn id="203" fill="hold" nodeType="clickPar">
                      <p:stCondLst>
                        <p:cond delay="0"/>
                      </p:stCondLst>
                      <p:childTnLst>
                        <p:par>
                          <p:cTn id="204" fill="hold" nodeType="withGroup">
                            <p:stCondLst>
                              <p:cond delay="0"/>
                            </p:stCondLst>
                            <p:childTnLst>
                              <p:par>
                                <p:cTn id="205" presetID="1" presetClass="mediacall" presetSubtype="0" fill="hold" nodeType="clickEffect">
                                  <p:stCondLst>
                                    <p:cond delay="0"/>
                                  </p:stCondLst>
                                  <p:childTnLst>
                                    <p:cmd type="call" cmd="playFrom(0.0)">
                                      <p:cBhvr>
                                        <p:cTn id="206" dur="2000" fill="hold"/>
                                        <p:tgtEl>
                                          <p:spTgt spid="8303"/>
                                        </p:tgtEl>
                                      </p:cBhvr>
                                    </p:cmd>
                                  </p:childTnLst>
                                </p:cTn>
                              </p:par>
                            </p:childTnLst>
                          </p:cTn>
                        </p:par>
                      </p:childTnLst>
                    </p:cTn>
                  </p:par>
                </p:childTnLst>
              </p:cTn>
              <p:nextCondLst>
                <p:cond evt="onClick" delay="0">
                  <p:tgtEl>
                    <p:spTgt spid="8303"/>
                  </p:tgtEl>
                </p:cond>
              </p:nextCondLst>
            </p:seq>
            <p:seq concurrent="1" nextAc="seek">
              <p:cTn id="207" restart="whenNotActive" fill="hold" evtFilter="cancelBubble" nodeType="interactiveSeq">
                <p:stCondLst>
                  <p:cond evt="onClick" delay="0">
                    <p:tgtEl>
                      <p:spTgt spid="8304"/>
                    </p:tgtEl>
                  </p:cond>
                </p:stCondLst>
                <p:endSync evt="end" delay="0">
                  <p:rtn val="all"/>
                </p:endSync>
                <p:childTnLst>
                  <p:par>
                    <p:cTn id="208" fill="hold" nodeType="clickPar">
                      <p:stCondLst>
                        <p:cond delay="0"/>
                      </p:stCondLst>
                      <p:childTnLst>
                        <p:par>
                          <p:cTn id="209" fill="hold" nodeType="withGroup">
                            <p:stCondLst>
                              <p:cond delay="0"/>
                            </p:stCondLst>
                            <p:childTnLst>
                              <p:par>
                                <p:cTn id="210" presetID="1" presetClass="mediacall" presetSubtype="0" fill="hold" nodeType="clickEffect">
                                  <p:stCondLst>
                                    <p:cond delay="0"/>
                                  </p:stCondLst>
                                  <p:childTnLst>
                                    <p:cmd type="call" cmd="playFrom(0.0)">
                                      <p:cBhvr>
                                        <p:cTn id="211" dur="2000" fill="hold"/>
                                        <p:tgtEl>
                                          <p:spTgt spid="8304"/>
                                        </p:tgtEl>
                                      </p:cBhvr>
                                    </p:cmd>
                                  </p:childTnLst>
                                </p:cTn>
                              </p:par>
                            </p:childTnLst>
                          </p:cTn>
                        </p:par>
                      </p:childTnLst>
                    </p:cTn>
                  </p:par>
                </p:childTnLst>
              </p:cTn>
              <p:nextCondLst>
                <p:cond evt="onClick" delay="0">
                  <p:tgtEl>
                    <p:spTgt spid="8304"/>
                  </p:tgtEl>
                </p:cond>
              </p:nextCondLst>
            </p:seq>
            <p:seq concurrent="1" nextAc="seek">
              <p:cTn id="212" restart="whenNotActive" fill="hold" evtFilter="cancelBubble" nodeType="interactiveSeq">
                <p:stCondLst>
                  <p:cond evt="onClick" delay="0">
                    <p:tgtEl>
                      <p:spTgt spid="8305"/>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 presetClass="mediacall" presetSubtype="0" fill="hold" nodeType="clickEffect">
                                  <p:stCondLst>
                                    <p:cond delay="0"/>
                                  </p:stCondLst>
                                  <p:childTnLst>
                                    <p:cmd type="call" cmd="playFrom(0.0)">
                                      <p:cBhvr>
                                        <p:cTn id="216" dur="2000" fill="hold"/>
                                        <p:tgtEl>
                                          <p:spTgt spid="8305"/>
                                        </p:tgtEl>
                                      </p:cBhvr>
                                    </p:cmd>
                                  </p:childTnLst>
                                </p:cTn>
                              </p:par>
                            </p:childTnLst>
                          </p:cTn>
                        </p:par>
                      </p:childTnLst>
                    </p:cTn>
                  </p:par>
                </p:childTnLst>
              </p:cTn>
              <p:nextCondLst>
                <p:cond evt="onClick" delay="0">
                  <p:tgtEl>
                    <p:spTgt spid="8305"/>
                  </p:tgtEl>
                </p:cond>
              </p:nextCondLst>
            </p:seq>
            <p:audio>
              <p:cMediaNode>
                <p:cTn id="217" fill="hold" display="0">
                  <p:stCondLst>
                    <p:cond delay="indefinite"/>
                  </p:stCondLst>
                  <p:endCondLst>
                    <p:cond evt="onNext" delay="0">
                      <p:tgtEl>
                        <p:sldTgt/>
                      </p:tgtEl>
                    </p:cond>
                    <p:cond evt="onPrev" delay="0">
                      <p:tgtEl>
                        <p:sldTgt/>
                      </p:tgtEl>
                    </p:cond>
                    <p:cond evt="onStopAudio" delay="0">
                      <p:tgtEl>
                        <p:sldTgt/>
                      </p:tgtEl>
                    </p:cond>
                  </p:endCondLst>
                </p:cTn>
                <p:tgtEl>
                  <p:spTgt spid="8263"/>
                </p:tgtEl>
              </p:cMediaNode>
            </p:audio>
            <p:audio>
              <p:cMediaNode>
                <p:cTn id="218" fill="hold" display="0">
                  <p:stCondLst>
                    <p:cond delay="indefinite"/>
                  </p:stCondLst>
                  <p:endCondLst>
                    <p:cond evt="onNext" delay="0">
                      <p:tgtEl>
                        <p:sldTgt/>
                      </p:tgtEl>
                    </p:cond>
                    <p:cond evt="onPrev" delay="0">
                      <p:tgtEl>
                        <p:sldTgt/>
                      </p:tgtEl>
                    </p:cond>
                    <p:cond evt="onStopAudio" delay="0">
                      <p:tgtEl>
                        <p:sldTgt/>
                      </p:tgtEl>
                    </p:cond>
                  </p:endCondLst>
                </p:cTn>
                <p:tgtEl>
                  <p:spTgt spid="8264"/>
                </p:tgtEl>
              </p:cMediaNode>
            </p:audio>
            <p:audio>
              <p:cMediaNode>
                <p:cTn id="219" fill="hold" display="0">
                  <p:stCondLst>
                    <p:cond delay="indefinite"/>
                  </p:stCondLst>
                  <p:endCondLst>
                    <p:cond evt="onNext" delay="0">
                      <p:tgtEl>
                        <p:sldTgt/>
                      </p:tgtEl>
                    </p:cond>
                    <p:cond evt="onPrev" delay="0">
                      <p:tgtEl>
                        <p:sldTgt/>
                      </p:tgtEl>
                    </p:cond>
                    <p:cond evt="onStopAudio" delay="0">
                      <p:tgtEl>
                        <p:sldTgt/>
                      </p:tgtEl>
                    </p:cond>
                  </p:endCondLst>
                </p:cTn>
                <p:tgtEl>
                  <p:spTgt spid="8265"/>
                </p:tgtEl>
              </p:cMediaNode>
            </p:audio>
            <p:audio>
              <p:cMediaNode>
                <p:cTn id="220" fill="hold" display="0">
                  <p:stCondLst>
                    <p:cond delay="indefinite"/>
                  </p:stCondLst>
                  <p:endCondLst>
                    <p:cond evt="onNext" delay="0">
                      <p:tgtEl>
                        <p:sldTgt/>
                      </p:tgtEl>
                    </p:cond>
                    <p:cond evt="onPrev" delay="0">
                      <p:tgtEl>
                        <p:sldTgt/>
                      </p:tgtEl>
                    </p:cond>
                    <p:cond evt="onStopAudio" delay="0">
                      <p:tgtEl>
                        <p:sldTgt/>
                      </p:tgtEl>
                    </p:cond>
                  </p:endCondLst>
                </p:cTn>
                <p:tgtEl>
                  <p:spTgt spid="8266"/>
                </p:tgtEl>
              </p:cMediaNode>
            </p:audio>
            <p:audio>
              <p:cMediaNode>
                <p:cTn id="221" fill="hold" display="0">
                  <p:stCondLst>
                    <p:cond delay="indefinite"/>
                  </p:stCondLst>
                  <p:endCondLst>
                    <p:cond evt="onNext" delay="0">
                      <p:tgtEl>
                        <p:sldTgt/>
                      </p:tgtEl>
                    </p:cond>
                    <p:cond evt="onPrev" delay="0">
                      <p:tgtEl>
                        <p:sldTgt/>
                      </p:tgtEl>
                    </p:cond>
                    <p:cond evt="onStopAudio" delay="0">
                      <p:tgtEl>
                        <p:sldTgt/>
                      </p:tgtEl>
                    </p:cond>
                  </p:endCondLst>
                </p:cTn>
                <p:tgtEl>
                  <p:spTgt spid="8267"/>
                </p:tgtEl>
              </p:cMediaNode>
            </p:audio>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8268"/>
                </p:tgtEl>
              </p:cMediaNode>
            </p:audio>
            <p:audio>
              <p:cMediaNode>
                <p:cTn id="223" fill="hold" display="0">
                  <p:stCondLst>
                    <p:cond delay="indefinite"/>
                  </p:stCondLst>
                  <p:endCondLst>
                    <p:cond evt="onNext" delay="0">
                      <p:tgtEl>
                        <p:sldTgt/>
                      </p:tgtEl>
                    </p:cond>
                    <p:cond evt="onPrev" delay="0">
                      <p:tgtEl>
                        <p:sldTgt/>
                      </p:tgtEl>
                    </p:cond>
                    <p:cond evt="onStopAudio" delay="0">
                      <p:tgtEl>
                        <p:sldTgt/>
                      </p:tgtEl>
                    </p:cond>
                  </p:endCondLst>
                </p:cTn>
                <p:tgtEl>
                  <p:spTgt spid="8269"/>
                </p:tgtEl>
              </p:cMediaNode>
            </p:audio>
            <p:audio>
              <p:cMediaNode>
                <p:cTn id="224" fill="hold" display="0">
                  <p:stCondLst>
                    <p:cond delay="indefinite"/>
                  </p:stCondLst>
                  <p:endCondLst>
                    <p:cond evt="onNext" delay="0">
                      <p:tgtEl>
                        <p:sldTgt/>
                      </p:tgtEl>
                    </p:cond>
                    <p:cond evt="onPrev" delay="0">
                      <p:tgtEl>
                        <p:sldTgt/>
                      </p:tgtEl>
                    </p:cond>
                    <p:cond evt="onStopAudio" delay="0">
                      <p:tgtEl>
                        <p:sldTgt/>
                      </p:tgtEl>
                    </p:cond>
                  </p:endCondLst>
                </p:cTn>
                <p:tgtEl>
                  <p:spTgt spid="8270"/>
                </p:tgtEl>
              </p:cMediaNode>
            </p:audio>
            <p:audio>
              <p:cMediaNode>
                <p:cTn id="225" fill="hold" display="0">
                  <p:stCondLst>
                    <p:cond delay="indefinite"/>
                  </p:stCondLst>
                  <p:endCondLst>
                    <p:cond evt="onNext" delay="0">
                      <p:tgtEl>
                        <p:sldTgt/>
                      </p:tgtEl>
                    </p:cond>
                    <p:cond evt="onPrev" delay="0">
                      <p:tgtEl>
                        <p:sldTgt/>
                      </p:tgtEl>
                    </p:cond>
                    <p:cond evt="onStopAudio" delay="0">
                      <p:tgtEl>
                        <p:sldTgt/>
                      </p:tgtEl>
                    </p:cond>
                  </p:endCondLst>
                </p:cTn>
                <p:tgtEl>
                  <p:spTgt spid="8271"/>
                </p:tgtEl>
              </p:cMediaNode>
            </p:audio>
            <p:audio>
              <p:cMediaNode>
                <p:cTn id="226" fill="hold" display="0">
                  <p:stCondLst>
                    <p:cond delay="indefinite"/>
                  </p:stCondLst>
                  <p:endCondLst>
                    <p:cond evt="onNext" delay="0">
                      <p:tgtEl>
                        <p:sldTgt/>
                      </p:tgtEl>
                    </p:cond>
                    <p:cond evt="onPrev" delay="0">
                      <p:tgtEl>
                        <p:sldTgt/>
                      </p:tgtEl>
                    </p:cond>
                    <p:cond evt="onStopAudio" delay="0">
                      <p:tgtEl>
                        <p:sldTgt/>
                      </p:tgtEl>
                    </p:cond>
                  </p:endCondLst>
                </p:cTn>
                <p:tgtEl>
                  <p:spTgt spid="8272"/>
                </p:tgtEl>
              </p:cMediaNode>
            </p:audio>
            <p:audio>
              <p:cMediaNode>
                <p:cTn id="227" fill="hold" display="0">
                  <p:stCondLst>
                    <p:cond delay="indefinite"/>
                  </p:stCondLst>
                  <p:endCondLst>
                    <p:cond evt="onNext" delay="0">
                      <p:tgtEl>
                        <p:sldTgt/>
                      </p:tgtEl>
                    </p:cond>
                    <p:cond evt="onPrev" delay="0">
                      <p:tgtEl>
                        <p:sldTgt/>
                      </p:tgtEl>
                    </p:cond>
                    <p:cond evt="onStopAudio" delay="0">
                      <p:tgtEl>
                        <p:sldTgt/>
                      </p:tgtEl>
                    </p:cond>
                  </p:endCondLst>
                </p:cTn>
                <p:tgtEl>
                  <p:spTgt spid="8273"/>
                </p:tgtEl>
              </p:cMediaNode>
            </p:audio>
            <p:audio>
              <p:cMediaNode>
                <p:cTn id="228" fill="hold" display="0">
                  <p:stCondLst>
                    <p:cond delay="indefinite"/>
                  </p:stCondLst>
                  <p:endCondLst>
                    <p:cond evt="onNext" delay="0">
                      <p:tgtEl>
                        <p:sldTgt/>
                      </p:tgtEl>
                    </p:cond>
                    <p:cond evt="onPrev" delay="0">
                      <p:tgtEl>
                        <p:sldTgt/>
                      </p:tgtEl>
                    </p:cond>
                    <p:cond evt="onStopAudio" delay="0">
                      <p:tgtEl>
                        <p:sldTgt/>
                      </p:tgtEl>
                    </p:cond>
                  </p:endCondLst>
                </p:cTn>
                <p:tgtEl>
                  <p:spTgt spid="8274"/>
                </p:tgtEl>
              </p:cMediaNode>
            </p:audio>
            <p:audio>
              <p:cMediaNode>
                <p:cTn id="229" fill="hold" display="0">
                  <p:stCondLst>
                    <p:cond delay="indefinite"/>
                  </p:stCondLst>
                  <p:endCondLst>
                    <p:cond evt="onNext" delay="0">
                      <p:tgtEl>
                        <p:sldTgt/>
                      </p:tgtEl>
                    </p:cond>
                    <p:cond evt="onPrev" delay="0">
                      <p:tgtEl>
                        <p:sldTgt/>
                      </p:tgtEl>
                    </p:cond>
                    <p:cond evt="onStopAudio" delay="0">
                      <p:tgtEl>
                        <p:sldTgt/>
                      </p:tgtEl>
                    </p:cond>
                  </p:endCondLst>
                </p:cTn>
                <p:tgtEl>
                  <p:spTgt spid="8275"/>
                </p:tgtEl>
              </p:cMediaNode>
            </p:audio>
            <p:audio>
              <p:cMediaNode>
                <p:cTn id="230" fill="hold" display="0">
                  <p:stCondLst>
                    <p:cond delay="indefinite"/>
                  </p:stCondLst>
                  <p:endCondLst>
                    <p:cond evt="onNext" delay="0">
                      <p:tgtEl>
                        <p:sldTgt/>
                      </p:tgtEl>
                    </p:cond>
                    <p:cond evt="onPrev" delay="0">
                      <p:tgtEl>
                        <p:sldTgt/>
                      </p:tgtEl>
                    </p:cond>
                    <p:cond evt="onStopAudio" delay="0">
                      <p:tgtEl>
                        <p:sldTgt/>
                      </p:tgtEl>
                    </p:cond>
                  </p:endCondLst>
                </p:cTn>
                <p:tgtEl>
                  <p:spTgt spid="8276"/>
                </p:tgtEl>
              </p:cMediaNode>
            </p:audio>
            <p:audio>
              <p:cMediaNode>
                <p:cTn id="231" fill="hold" display="0">
                  <p:stCondLst>
                    <p:cond delay="indefinite"/>
                  </p:stCondLst>
                  <p:endCondLst>
                    <p:cond evt="onNext" delay="0">
                      <p:tgtEl>
                        <p:sldTgt/>
                      </p:tgtEl>
                    </p:cond>
                    <p:cond evt="onPrev" delay="0">
                      <p:tgtEl>
                        <p:sldTgt/>
                      </p:tgtEl>
                    </p:cond>
                    <p:cond evt="onStopAudio" delay="0">
                      <p:tgtEl>
                        <p:sldTgt/>
                      </p:tgtEl>
                    </p:cond>
                  </p:endCondLst>
                </p:cTn>
                <p:tgtEl>
                  <p:spTgt spid="8277"/>
                </p:tgtEl>
              </p:cMediaNode>
            </p:audio>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8278"/>
                </p:tgtEl>
              </p:cMediaNode>
            </p:audio>
            <p:audio>
              <p:cMediaNode>
                <p:cTn id="233" fill="hold" display="0">
                  <p:stCondLst>
                    <p:cond delay="indefinite"/>
                  </p:stCondLst>
                  <p:endCondLst>
                    <p:cond evt="onNext" delay="0">
                      <p:tgtEl>
                        <p:sldTgt/>
                      </p:tgtEl>
                    </p:cond>
                    <p:cond evt="onPrev" delay="0">
                      <p:tgtEl>
                        <p:sldTgt/>
                      </p:tgtEl>
                    </p:cond>
                    <p:cond evt="onStopAudio" delay="0">
                      <p:tgtEl>
                        <p:sldTgt/>
                      </p:tgtEl>
                    </p:cond>
                  </p:endCondLst>
                </p:cTn>
                <p:tgtEl>
                  <p:spTgt spid="8279"/>
                </p:tgtEl>
              </p:cMediaNode>
            </p:audio>
            <p:audio>
              <p:cMediaNode>
                <p:cTn id="234" fill="hold" display="0">
                  <p:stCondLst>
                    <p:cond delay="indefinite"/>
                  </p:stCondLst>
                  <p:endCondLst>
                    <p:cond evt="onNext" delay="0">
                      <p:tgtEl>
                        <p:sldTgt/>
                      </p:tgtEl>
                    </p:cond>
                    <p:cond evt="onPrev" delay="0">
                      <p:tgtEl>
                        <p:sldTgt/>
                      </p:tgtEl>
                    </p:cond>
                    <p:cond evt="onStopAudio" delay="0">
                      <p:tgtEl>
                        <p:sldTgt/>
                      </p:tgtEl>
                    </p:cond>
                  </p:endCondLst>
                </p:cTn>
                <p:tgtEl>
                  <p:spTgt spid="8280"/>
                </p:tgtEl>
              </p:cMediaNode>
            </p:audio>
            <p:audio>
              <p:cMediaNode>
                <p:cTn id="235" fill="hold" display="0">
                  <p:stCondLst>
                    <p:cond delay="indefinite"/>
                  </p:stCondLst>
                  <p:endCondLst>
                    <p:cond evt="onNext" delay="0">
                      <p:tgtEl>
                        <p:sldTgt/>
                      </p:tgtEl>
                    </p:cond>
                    <p:cond evt="onPrev" delay="0">
                      <p:tgtEl>
                        <p:sldTgt/>
                      </p:tgtEl>
                    </p:cond>
                    <p:cond evt="onStopAudio" delay="0">
                      <p:tgtEl>
                        <p:sldTgt/>
                      </p:tgtEl>
                    </p:cond>
                  </p:endCondLst>
                </p:cTn>
                <p:tgtEl>
                  <p:spTgt spid="8281"/>
                </p:tgtEl>
              </p:cMediaNode>
            </p:audio>
            <p:audio>
              <p:cMediaNode>
                <p:cTn id="236" fill="hold" display="0">
                  <p:stCondLst>
                    <p:cond delay="indefinite"/>
                  </p:stCondLst>
                  <p:endCondLst>
                    <p:cond evt="onNext" delay="0">
                      <p:tgtEl>
                        <p:sldTgt/>
                      </p:tgtEl>
                    </p:cond>
                    <p:cond evt="onPrev" delay="0">
                      <p:tgtEl>
                        <p:sldTgt/>
                      </p:tgtEl>
                    </p:cond>
                    <p:cond evt="onStopAudio" delay="0">
                      <p:tgtEl>
                        <p:sldTgt/>
                      </p:tgtEl>
                    </p:cond>
                  </p:endCondLst>
                </p:cTn>
                <p:tgtEl>
                  <p:spTgt spid="8282"/>
                </p:tgtEl>
              </p:cMediaNode>
            </p:audio>
            <p:audio>
              <p:cMediaNode>
                <p:cTn id="237" fill="hold" display="0">
                  <p:stCondLst>
                    <p:cond delay="indefinite"/>
                  </p:stCondLst>
                  <p:endCondLst>
                    <p:cond evt="onNext" delay="0">
                      <p:tgtEl>
                        <p:sldTgt/>
                      </p:tgtEl>
                    </p:cond>
                    <p:cond evt="onPrev" delay="0">
                      <p:tgtEl>
                        <p:sldTgt/>
                      </p:tgtEl>
                    </p:cond>
                    <p:cond evt="onStopAudio" delay="0">
                      <p:tgtEl>
                        <p:sldTgt/>
                      </p:tgtEl>
                    </p:cond>
                  </p:endCondLst>
                </p:cTn>
                <p:tgtEl>
                  <p:spTgt spid="8283"/>
                </p:tgtEl>
              </p:cMediaNode>
            </p:audio>
            <p:audio>
              <p:cMediaNode>
                <p:cTn id="238" fill="hold" display="0">
                  <p:stCondLst>
                    <p:cond delay="indefinite"/>
                  </p:stCondLst>
                  <p:endCondLst>
                    <p:cond evt="onNext" delay="0">
                      <p:tgtEl>
                        <p:sldTgt/>
                      </p:tgtEl>
                    </p:cond>
                    <p:cond evt="onPrev" delay="0">
                      <p:tgtEl>
                        <p:sldTgt/>
                      </p:tgtEl>
                    </p:cond>
                    <p:cond evt="onStopAudio" delay="0">
                      <p:tgtEl>
                        <p:sldTgt/>
                      </p:tgtEl>
                    </p:cond>
                  </p:endCondLst>
                </p:cTn>
                <p:tgtEl>
                  <p:spTgt spid="8284"/>
                </p:tgtEl>
              </p:cMediaNode>
            </p:audio>
            <p:audio>
              <p:cMediaNode>
                <p:cTn id="239" fill="hold" display="0">
                  <p:stCondLst>
                    <p:cond delay="indefinite"/>
                  </p:stCondLst>
                  <p:endCondLst>
                    <p:cond evt="onNext" delay="0">
                      <p:tgtEl>
                        <p:sldTgt/>
                      </p:tgtEl>
                    </p:cond>
                    <p:cond evt="onPrev" delay="0">
                      <p:tgtEl>
                        <p:sldTgt/>
                      </p:tgtEl>
                    </p:cond>
                    <p:cond evt="onStopAudio" delay="0">
                      <p:tgtEl>
                        <p:sldTgt/>
                      </p:tgtEl>
                    </p:cond>
                  </p:endCondLst>
                </p:cTn>
                <p:tgtEl>
                  <p:spTgt spid="8285"/>
                </p:tgtEl>
              </p:cMediaNode>
            </p:audio>
            <p:audio>
              <p:cMediaNode>
                <p:cTn id="240" fill="hold" display="0">
                  <p:stCondLst>
                    <p:cond delay="indefinite"/>
                  </p:stCondLst>
                  <p:endCondLst>
                    <p:cond evt="onNext" delay="0">
                      <p:tgtEl>
                        <p:sldTgt/>
                      </p:tgtEl>
                    </p:cond>
                    <p:cond evt="onPrev" delay="0">
                      <p:tgtEl>
                        <p:sldTgt/>
                      </p:tgtEl>
                    </p:cond>
                    <p:cond evt="onStopAudio" delay="0">
                      <p:tgtEl>
                        <p:sldTgt/>
                      </p:tgtEl>
                    </p:cond>
                  </p:endCondLst>
                </p:cTn>
                <p:tgtEl>
                  <p:spTgt spid="8286"/>
                </p:tgtEl>
              </p:cMediaNode>
            </p:audio>
            <p:audio>
              <p:cMediaNode>
                <p:cTn id="241" fill="hold" display="0">
                  <p:stCondLst>
                    <p:cond delay="indefinite"/>
                  </p:stCondLst>
                  <p:endCondLst>
                    <p:cond evt="onNext" delay="0">
                      <p:tgtEl>
                        <p:sldTgt/>
                      </p:tgtEl>
                    </p:cond>
                    <p:cond evt="onPrev" delay="0">
                      <p:tgtEl>
                        <p:sldTgt/>
                      </p:tgtEl>
                    </p:cond>
                    <p:cond evt="onStopAudio" delay="0">
                      <p:tgtEl>
                        <p:sldTgt/>
                      </p:tgtEl>
                    </p:cond>
                  </p:endCondLst>
                </p:cTn>
                <p:tgtEl>
                  <p:spTgt spid="8287"/>
                </p:tgtEl>
              </p:cMediaNode>
            </p:audio>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8288"/>
                </p:tgtEl>
              </p:cMediaNode>
            </p:audio>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8289"/>
                </p:tgtEl>
              </p:cMediaNode>
            </p:audio>
            <p:audio>
              <p:cMediaNode>
                <p:cTn id="244" fill="hold" display="0">
                  <p:stCondLst>
                    <p:cond delay="indefinite"/>
                  </p:stCondLst>
                  <p:endCondLst>
                    <p:cond evt="onNext" delay="0">
                      <p:tgtEl>
                        <p:sldTgt/>
                      </p:tgtEl>
                    </p:cond>
                    <p:cond evt="onPrev" delay="0">
                      <p:tgtEl>
                        <p:sldTgt/>
                      </p:tgtEl>
                    </p:cond>
                    <p:cond evt="onStopAudio" delay="0">
                      <p:tgtEl>
                        <p:sldTgt/>
                      </p:tgtEl>
                    </p:cond>
                  </p:endCondLst>
                </p:cTn>
                <p:tgtEl>
                  <p:spTgt spid="8290"/>
                </p:tgtEl>
              </p:cMediaNode>
            </p:audio>
            <p:audio>
              <p:cMediaNode>
                <p:cTn id="245" fill="hold" display="0">
                  <p:stCondLst>
                    <p:cond delay="indefinite"/>
                  </p:stCondLst>
                  <p:endCondLst>
                    <p:cond evt="onNext" delay="0">
                      <p:tgtEl>
                        <p:sldTgt/>
                      </p:tgtEl>
                    </p:cond>
                    <p:cond evt="onPrev" delay="0">
                      <p:tgtEl>
                        <p:sldTgt/>
                      </p:tgtEl>
                    </p:cond>
                    <p:cond evt="onStopAudio" delay="0">
                      <p:tgtEl>
                        <p:sldTgt/>
                      </p:tgtEl>
                    </p:cond>
                  </p:endCondLst>
                </p:cTn>
                <p:tgtEl>
                  <p:spTgt spid="8291"/>
                </p:tgtEl>
              </p:cMediaNode>
            </p:audio>
            <p:audio>
              <p:cMediaNode>
                <p:cTn id="246" fill="hold" display="0">
                  <p:stCondLst>
                    <p:cond delay="indefinite"/>
                  </p:stCondLst>
                  <p:endCondLst>
                    <p:cond evt="onNext" delay="0">
                      <p:tgtEl>
                        <p:sldTgt/>
                      </p:tgtEl>
                    </p:cond>
                    <p:cond evt="onPrev" delay="0">
                      <p:tgtEl>
                        <p:sldTgt/>
                      </p:tgtEl>
                    </p:cond>
                    <p:cond evt="onStopAudio" delay="0">
                      <p:tgtEl>
                        <p:sldTgt/>
                      </p:tgtEl>
                    </p:cond>
                  </p:endCondLst>
                </p:cTn>
                <p:tgtEl>
                  <p:spTgt spid="8292"/>
                </p:tgtEl>
              </p:cMediaNode>
            </p:audio>
            <p:audio>
              <p:cMediaNode>
                <p:cTn id="247" fill="hold" display="0">
                  <p:stCondLst>
                    <p:cond delay="indefinite"/>
                  </p:stCondLst>
                  <p:endCondLst>
                    <p:cond evt="onNext" delay="0">
                      <p:tgtEl>
                        <p:sldTgt/>
                      </p:tgtEl>
                    </p:cond>
                    <p:cond evt="onPrev" delay="0">
                      <p:tgtEl>
                        <p:sldTgt/>
                      </p:tgtEl>
                    </p:cond>
                    <p:cond evt="onStopAudio" delay="0">
                      <p:tgtEl>
                        <p:sldTgt/>
                      </p:tgtEl>
                    </p:cond>
                  </p:endCondLst>
                </p:cTn>
                <p:tgtEl>
                  <p:spTgt spid="8293"/>
                </p:tgtEl>
              </p:cMediaNode>
            </p:audio>
            <p:audio>
              <p:cMediaNode>
                <p:cTn id="248" fill="hold" display="0">
                  <p:stCondLst>
                    <p:cond delay="indefinite"/>
                  </p:stCondLst>
                  <p:endCondLst>
                    <p:cond evt="onNext" delay="0">
                      <p:tgtEl>
                        <p:sldTgt/>
                      </p:tgtEl>
                    </p:cond>
                    <p:cond evt="onPrev" delay="0">
                      <p:tgtEl>
                        <p:sldTgt/>
                      </p:tgtEl>
                    </p:cond>
                    <p:cond evt="onStopAudio" delay="0">
                      <p:tgtEl>
                        <p:sldTgt/>
                      </p:tgtEl>
                    </p:cond>
                  </p:endCondLst>
                </p:cTn>
                <p:tgtEl>
                  <p:spTgt spid="8294"/>
                </p:tgtEl>
              </p:cMediaNode>
            </p:audio>
            <p:audio>
              <p:cMediaNode>
                <p:cTn id="249" fill="hold" display="0">
                  <p:stCondLst>
                    <p:cond delay="indefinite"/>
                  </p:stCondLst>
                  <p:endCondLst>
                    <p:cond evt="onNext" delay="0">
                      <p:tgtEl>
                        <p:sldTgt/>
                      </p:tgtEl>
                    </p:cond>
                    <p:cond evt="onPrev" delay="0">
                      <p:tgtEl>
                        <p:sldTgt/>
                      </p:tgtEl>
                    </p:cond>
                    <p:cond evt="onStopAudio" delay="0">
                      <p:tgtEl>
                        <p:sldTgt/>
                      </p:tgtEl>
                    </p:cond>
                  </p:endCondLst>
                </p:cTn>
                <p:tgtEl>
                  <p:spTgt spid="8295"/>
                </p:tgtEl>
              </p:cMediaNode>
            </p:audio>
            <p:audio>
              <p:cMediaNode>
                <p:cTn id="250" fill="hold" display="0">
                  <p:stCondLst>
                    <p:cond delay="indefinite"/>
                  </p:stCondLst>
                  <p:endCondLst>
                    <p:cond evt="onNext" delay="0">
                      <p:tgtEl>
                        <p:sldTgt/>
                      </p:tgtEl>
                    </p:cond>
                    <p:cond evt="onPrev" delay="0">
                      <p:tgtEl>
                        <p:sldTgt/>
                      </p:tgtEl>
                    </p:cond>
                    <p:cond evt="onStopAudio" delay="0">
                      <p:tgtEl>
                        <p:sldTgt/>
                      </p:tgtEl>
                    </p:cond>
                  </p:endCondLst>
                </p:cTn>
                <p:tgtEl>
                  <p:spTgt spid="8296"/>
                </p:tgtEl>
              </p:cMediaNode>
            </p:audio>
            <p:audio>
              <p:cMediaNode>
                <p:cTn id="251" fill="hold" display="0">
                  <p:stCondLst>
                    <p:cond delay="indefinite"/>
                  </p:stCondLst>
                  <p:endCondLst>
                    <p:cond evt="onNext" delay="0">
                      <p:tgtEl>
                        <p:sldTgt/>
                      </p:tgtEl>
                    </p:cond>
                    <p:cond evt="onPrev" delay="0">
                      <p:tgtEl>
                        <p:sldTgt/>
                      </p:tgtEl>
                    </p:cond>
                    <p:cond evt="onStopAudio" delay="0">
                      <p:tgtEl>
                        <p:sldTgt/>
                      </p:tgtEl>
                    </p:cond>
                  </p:endCondLst>
                </p:cTn>
                <p:tgtEl>
                  <p:spTgt spid="8297"/>
                </p:tgtEl>
              </p:cMediaNode>
            </p:audio>
            <p:audio>
              <p:cMediaNode>
                <p:cTn id="252" fill="hold" display="0">
                  <p:stCondLst>
                    <p:cond delay="indefinite"/>
                  </p:stCondLst>
                  <p:endCondLst>
                    <p:cond evt="onNext" delay="0">
                      <p:tgtEl>
                        <p:sldTgt/>
                      </p:tgtEl>
                    </p:cond>
                    <p:cond evt="onPrev" delay="0">
                      <p:tgtEl>
                        <p:sldTgt/>
                      </p:tgtEl>
                    </p:cond>
                    <p:cond evt="onStopAudio" delay="0">
                      <p:tgtEl>
                        <p:sldTgt/>
                      </p:tgtEl>
                    </p:cond>
                  </p:endCondLst>
                </p:cTn>
                <p:tgtEl>
                  <p:spTgt spid="8298"/>
                </p:tgtEl>
              </p:cMediaNode>
            </p:audio>
            <p:audio>
              <p:cMediaNode>
                <p:cTn id="253" fill="hold" display="0">
                  <p:stCondLst>
                    <p:cond delay="indefinite"/>
                  </p:stCondLst>
                  <p:endCondLst>
                    <p:cond evt="onNext" delay="0">
                      <p:tgtEl>
                        <p:sldTgt/>
                      </p:tgtEl>
                    </p:cond>
                    <p:cond evt="onPrev" delay="0">
                      <p:tgtEl>
                        <p:sldTgt/>
                      </p:tgtEl>
                    </p:cond>
                    <p:cond evt="onStopAudio" delay="0">
                      <p:tgtEl>
                        <p:sldTgt/>
                      </p:tgtEl>
                    </p:cond>
                  </p:endCondLst>
                </p:cTn>
                <p:tgtEl>
                  <p:spTgt spid="8299"/>
                </p:tgtEl>
              </p:cMediaNode>
            </p:audio>
            <p:audio>
              <p:cMediaNode>
                <p:cTn id="254" fill="hold" display="0">
                  <p:stCondLst>
                    <p:cond delay="indefinite"/>
                  </p:stCondLst>
                  <p:endCondLst>
                    <p:cond evt="onNext" delay="0">
                      <p:tgtEl>
                        <p:sldTgt/>
                      </p:tgtEl>
                    </p:cond>
                    <p:cond evt="onPrev" delay="0">
                      <p:tgtEl>
                        <p:sldTgt/>
                      </p:tgtEl>
                    </p:cond>
                    <p:cond evt="onStopAudio" delay="0">
                      <p:tgtEl>
                        <p:sldTgt/>
                      </p:tgtEl>
                    </p:cond>
                  </p:endCondLst>
                </p:cTn>
                <p:tgtEl>
                  <p:spTgt spid="8300"/>
                </p:tgtEl>
              </p:cMediaNode>
            </p:audio>
            <p:audio>
              <p:cMediaNode>
                <p:cTn id="255" fill="hold" display="0">
                  <p:stCondLst>
                    <p:cond delay="indefinite"/>
                  </p:stCondLst>
                  <p:endCondLst>
                    <p:cond evt="onNext" delay="0">
                      <p:tgtEl>
                        <p:sldTgt/>
                      </p:tgtEl>
                    </p:cond>
                    <p:cond evt="onPrev" delay="0">
                      <p:tgtEl>
                        <p:sldTgt/>
                      </p:tgtEl>
                    </p:cond>
                    <p:cond evt="onStopAudio" delay="0">
                      <p:tgtEl>
                        <p:sldTgt/>
                      </p:tgtEl>
                    </p:cond>
                  </p:endCondLst>
                </p:cTn>
                <p:tgtEl>
                  <p:spTgt spid="8301"/>
                </p:tgtEl>
              </p:cMediaNode>
            </p:audio>
            <p:audio>
              <p:cMediaNode>
                <p:cTn id="256" fill="hold" display="0">
                  <p:stCondLst>
                    <p:cond delay="indefinite"/>
                  </p:stCondLst>
                  <p:endCondLst>
                    <p:cond evt="onNext" delay="0">
                      <p:tgtEl>
                        <p:sldTgt/>
                      </p:tgtEl>
                    </p:cond>
                    <p:cond evt="onPrev" delay="0">
                      <p:tgtEl>
                        <p:sldTgt/>
                      </p:tgtEl>
                    </p:cond>
                    <p:cond evt="onStopAudio" delay="0">
                      <p:tgtEl>
                        <p:sldTgt/>
                      </p:tgtEl>
                    </p:cond>
                  </p:endCondLst>
                </p:cTn>
                <p:tgtEl>
                  <p:spTgt spid="8302"/>
                </p:tgtEl>
              </p:cMediaNode>
            </p:audio>
            <p:audio>
              <p:cMediaNode>
                <p:cTn id="257" fill="hold" display="0">
                  <p:stCondLst>
                    <p:cond delay="indefinite"/>
                  </p:stCondLst>
                  <p:endCondLst>
                    <p:cond evt="onNext" delay="0">
                      <p:tgtEl>
                        <p:sldTgt/>
                      </p:tgtEl>
                    </p:cond>
                    <p:cond evt="onPrev" delay="0">
                      <p:tgtEl>
                        <p:sldTgt/>
                      </p:tgtEl>
                    </p:cond>
                    <p:cond evt="onStopAudio" delay="0">
                      <p:tgtEl>
                        <p:sldTgt/>
                      </p:tgtEl>
                    </p:cond>
                  </p:endCondLst>
                </p:cTn>
                <p:tgtEl>
                  <p:spTgt spid="8303"/>
                </p:tgtEl>
              </p:cMediaNode>
            </p:audio>
            <p:audio>
              <p:cMediaNode>
                <p:cTn id="258" fill="hold" display="0">
                  <p:stCondLst>
                    <p:cond delay="indefinite"/>
                  </p:stCondLst>
                  <p:endCondLst>
                    <p:cond evt="onNext" delay="0">
                      <p:tgtEl>
                        <p:sldTgt/>
                      </p:tgtEl>
                    </p:cond>
                    <p:cond evt="onPrev" delay="0">
                      <p:tgtEl>
                        <p:sldTgt/>
                      </p:tgtEl>
                    </p:cond>
                    <p:cond evt="onStopAudio" delay="0">
                      <p:tgtEl>
                        <p:sldTgt/>
                      </p:tgtEl>
                    </p:cond>
                  </p:endCondLst>
                </p:cTn>
                <p:tgtEl>
                  <p:spTgt spid="8304"/>
                </p:tgtEl>
              </p:cMediaNode>
            </p:audio>
            <p:audio>
              <p:cMediaNode>
                <p:cTn id="259" fill="hold" display="0">
                  <p:stCondLst>
                    <p:cond delay="indefinite"/>
                  </p:stCondLst>
                  <p:endCondLst>
                    <p:cond evt="onNext" delay="0">
                      <p:tgtEl>
                        <p:sldTgt/>
                      </p:tgtEl>
                    </p:cond>
                    <p:cond evt="onPrev" delay="0">
                      <p:tgtEl>
                        <p:sldTgt/>
                      </p:tgtEl>
                    </p:cond>
                    <p:cond evt="onStopAudio" delay="0">
                      <p:tgtEl>
                        <p:sldTgt/>
                      </p:tgtEl>
                    </p:cond>
                  </p:endCondLst>
                </p:cTn>
                <p:tgtEl>
                  <p:spTgt spid="830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364404" y="309141"/>
            <a:ext cx="10083462" cy="676656"/>
          </a:xfrm>
        </p:spPr>
        <p:txBody>
          <a:bodyPr rtlCol="0"/>
          <a:lstStyle>
            <a:defPPr>
              <a:defRPr lang="en-GB"/>
            </a:defPPr>
          </a:lstStyle>
          <a:p>
            <a:pPr rtl="0"/>
            <a:r>
              <a:rPr lang="en-GB" dirty="0"/>
              <a:t>Strategies to support reading</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463201" y="978889"/>
            <a:ext cx="6681902" cy="1313761"/>
          </a:xfrm>
        </p:spPr>
        <p:txBody>
          <a:bodyPr vert="horz" lIns="91440" tIns="45720" rIns="91440" bIns="45720" rtlCol="0" anchor="t">
            <a:normAutofit/>
          </a:bodyPr>
          <a:lstStyle>
            <a:defPPr>
              <a:defRPr lang="en-GB"/>
            </a:defPPr>
          </a:lstStyle>
          <a:p>
            <a:r>
              <a:rPr lang="en-GB" dirty="0"/>
              <a:t>Schools select certain strategies to help children learn how to read and write and using these strategies at home will allow children to make links within their learning and help them to make progress in their reading and writing. </a:t>
            </a:r>
          </a:p>
          <a:p>
            <a:pPr rtl="0"/>
            <a:endParaRPr lang="en-GB" dirty="0"/>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5</a:t>
            </a:fld>
            <a:endParaRPr lang="en-GB" dirty="0"/>
          </a:p>
        </p:txBody>
      </p:sp>
      <p:pic>
        <p:nvPicPr>
          <p:cNvPr id="2" name="Picture 1">
            <a:extLst>
              <a:ext uri="{FF2B5EF4-FFF2-40B4-BE49-F238E27FC236}">
                <a16:creationId xmlns:a16="http://schemas.microsoft.com/office/drawing/2014/main" id="{2113DA28-F900-4FB2-93BD-7582E7C60E70}"/>
              </a:ext>
            </a:extLst>
          </p:cNvPr>
          <p:cNvPicPr>
            <a:picLocks noChangeAspect="1"/>
          </p:cNvPicPr>
          <p:nvPr/>
        </p:nvPicPr>
        <p:blipFill rotWithShape="1">
          <a:blip r:embed="rId3"/>
          <a:srcRect l="33608" r="45269"/>
          <a:stretch/>
        </p:blipFill>
        <p:spPr>
          <a:xfrm>
            <a:off x="461524" y="2413042"/>
            <a:ext cx="1530533" cy="2410589"/>
          </a:xfrm>
          <a:prstGeom prst="rect">
            <a:avLst/>
          </a:prstGeom>
        </p:spPr>
      </p:pic>
      <p:sp>
        <p:nvSpPr>
          <p:cNvPr id="6" name="TextBox 5">
            <a:extLst>
              <a:ext uri="{FF2B5EF4-FFF2-40B4-BE49-F238E27FC236}">
                <a16:creationId xmlns:a16="http://schemas.microsoft.com/office/drawing/2014/main" id="{27FCBC4F-4102-4692-B3B0-E39D8CC4BDF3}"/>
              </a:ext>
            </a:extLst>
          </p:cNvPr>
          <p:cNvSpPr txBox="1"/>
          <p:nvPr/>
        </p:nvSpPr>
        <p:spPr>
          <a:xfrm>
            <a:off x="209915" y="4944024"/>
            <a:ext cx="2033753" cy="830997"/>
          </a:xfrm>
          <a:prstGeom prst="rect">
            <a:avLst/>
          </a:prstGeom>
          <a:noFill/>
          <a:ln>
            <a:solidFill>
              <a:schemeClr val="tx1"/>
            </a:solidFill>
          </a:ln>
        </p:spPr>
        <p:txBody>
          <a:bodyPr wrap="square" rtlCol="0">
            <a:spAutoFit/>
          </a:bodyPr>
          <a:lstStyle/>
          <a:p>
            <a:pPr algn="ctr"/>
            <a:r>
              <a:rPr lang="en-GB" sz="1600" dirty="0"/>
              <a:t>Phonics fingers to count how many sounds a word has. </a:t>
            </a:r>
          </a:p>
        </p:txBody>
      </p:sp>
      <p:sp>
        <p:nvSpPr>
          <p:cNvPr id="12" name="TextBox 11">
            <a:extLst>
              <a:ext uri="{FF2B5EF4-FFF2-40B4-BE49-F238E27FC236}">
                <a16:creationId xmlns:a16="http://schemas.microsoft.com/office/drawing/2014/main" id="{66AD0519-7A84-4D11-93C8-605F1DA0E968}"/>
              </a:ext>
            </a:extLst>
          </p:cNvPr>
          <p:cNvSpPr txBox="1"/>
          <p:nvPr/>
        </p:nvSpPr>
        <p:spPr>
          <a:xfrm>
            <a:off x="2755712" y="4944024"/>
            <a:ext cx="2033753" cy="584775"/>
          </a:xfrm>
          <a:prstGeom prst="rect">
            <a:avLst/>
          </a:prstGeom>
          <a:noFill/>
          <a:ln>
            <a:solidFill>
              <a:schemeClr val="tx1"/>
            </a:solidFill>
          </a:ln>
        </p:spPr>
        <p:txBody>
          <a:bodyPr wrap="square" rtlCol="0">
            <a:spAutoFit/>
          </a:bodyPr>
          <a:lstStyle/>
          <a:p>
            <a:pPr algn="ctr"/>
            <a:r>
              <a:rPr lang="en-GB" sz="1600" dirty="0"/>
              <a:t>Sound buttons to support reading words. </a:t>
            </a:r>
          </a:p>
        </p:txBody>
      </p:sp>
      <p:pic>
        <p:nvPicPr>
          <p:cNvPr id="8" name="Picture 7">
            <a:extLst>
              <a:ext uri="{FF2B5EF4-FFF2-40B4-BE49-F238E27FC236}">
                <a16:creationId xmlns:a16="http://schemas.microsoft.com/office/drawing/2014/main" id="{932EA315-92B0-4736-9E60-6C0F37FF80B8}"/>
              </a:ext>
            </a:extLst>
          </p:cNvPr>
          <p:cNvPicPr>
            <a:picLocks noChangeAspect="1"/>
          </p:cNvPicPr>
          <p:nvPr/>
        </p:nvPicPr>
        <p:blipFill rotWithShape="1">
          <a:blip r:embed="rId4"/>
          <a:srcRect r="49795"/>
          <a:stretch/>
        </p:blipFill>
        <p:spPr>
          <a:xfrm>
            <a:off x="2792246" y="2870957"/>
            <a:ext cx="1960683" cy="1952674"/>
          </a:xfrm>
          <a:prstGeom prst="rect">
            <a:avLst/>
          </a:prstGeom>
        </p:spPr>
      </p:pic>
      <p:pic>
        <p:nvPicPr>
          <p:cNvPr id="11" name="Picture 10">
            <a:extLst>
              <a:ext uri="{FF2B5EF4-FFF2-40B4-BE49-F238E27FC236}">
                <a16:creationId xmlns:a16="http://schemas.microsoft.com/office/drawing/2014/main" id="{528E189A-F9B3-43F6-B257-AF1BE3AB3002}"/>
              </a:ext>
            </a:extLst>
          </p:cNvPr>
          <p:cNvPicPr>
            <a:picLocks noChangeAspect="1"/>
          </p:cNvPicPr>
          <p:nvPr/>
        </p:nvPicPr>
        <p:blipFill rotWithShape="1">
          <a:blip r:embed="rId5"/>
          <a:srcRect l="8741" t="185" r="9125" b="14130"/>
          <a:stretch/>
        </p:blipFill>
        <p:spPr>
          <a:xfrm>
            <a:off x="5553118" y="3109944"/>
            <a:ext cx="2190224" cy="1713687"/>
          </a:xfrm>
          <a:prstGeom prst="rect">
            <a:avLst/>
          </a:prstGeom>
        </p:spPr>
      </p:pic>
      <p:sp>
        <p:nvSpPr>
          <p:cNvPr id="15" name="TextBox 14">
            <a:extLst>
              <a:ext uri="{FF2B5EF4-FFF2-40B4-BE49-F238E27FC236}">
                <a16:creationId xmlns:a16="http://schemas.microsoft.com/office/drawing/2014/main" id="{61DCF0CD-877E-4E2A-859A-B0ED0C380D14}"/>
              </a:ext>
            </a:extLst>
          </p:cNvPr>
          <p:cNvSpPr txBox="1"/>
          <p:nvPr/>
        </p:nvSpPr>
        <p:spPr>
          <a:xfrm>
            <a:off x="5553118" y="4941146"/>
            <a:ext cx="2277951" cy="830997"/>
          </a:xfrm>
          <a:prstGeom prst="rect">
            <a:avLst/>
          </a:prstGeom>
          <a:noFill/>
          <a:ln>
            <a:solidFill>
              <a:schemeClr val="tx1"/>
            </a:solidFill>
          </a:ln>
        </p:spPr>
        <p:txBody>
          <a:bodyPr wrap="square" rtlCol="0">
            <a:spAutoFit/>
          </a:bodyPr>
          <a:lstStyle/>
          <a:p>
            <a:pPr algn="ctr"/>
            <a:r>
              <a:rPr lang="en-GB" sz="1600" dirty="0"/>
              <a:t>A phoneme frame helps children to see how many sounds are in a word. </a:t>
            </a:r>
          </a:p>
        </p:txBody>
      </p:sp>
      <p:pic>
        <p:nvPicPr>
          <p:cNvPr id="5" name="Picture 4" descr="A yellow shield with blue and green letters&#10;&#10;AI-generated content may be incorrect.">
            <a:extLst>
              <a:ext uri="{FF2B5EF4-FFF2-40B4-BE49-F238E27FC236}">
                <a16:creationId xmlns:a16="http://schemas.microsoft.com/office/drawing/2014/main" id="{4C7DD46B-6935-F258-489E-2A3399A853C7}"/>
              </a:ext>
            </a:extLst>
          </p:cNvPr>
          <p:cNvPicPr>
            <a:picLocks noChangeAspect="1"/>
          </p:cNvPicPr>
          <p:nvPr/>
        </p:nvPicPr>
        <p:blipFill>
          <a:blip r:embed="rId6"/>
          <a:stretch>
            <a:fillRect/>
          </a:stretch>
        </p:blipFill>
        <p:spPr>
          <a:xfrm>
            <a:off x="11435815" y="92893"/>
            <a:ext cx="670157" cy="621874"/>
          </a:xfrm>
          <a:prstGeom prst="rect">
            <a:avLst/>
          </a:prstGeom>
        </p:spPr>
      </p:pic>
    </p:spTree>
    <p:extLst>
      <p:ext uri="{BB962C8B-B14F-4D97-AF65-F5344CB8AC3E}">
        <p14:creationId xmlns:p14="http://schemas.microsoft.com/office/powerpoint/2010/main" val="3658756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a:extLst>
            <a:ext uri="{FF2B5EF4-FFF2-40B4-BE49-F238E27FC236}">
              <a16:creationId xmlns:a16="http://schemas.microsoft.com/office/drawing/2014/main" id="{ABB3C60F-32AC-F256-66EC-96A72194397F}"/>
            </a:ext>
          </a:extLst>
        </p:cNvPr>
        <p:cNvGrpSpPr/>
        <p:nvPr/>
      </p:nvGrpSpPr>
      <p:grpSpPr>
        <a:xfrm>
          <a:off x="0" y="0"/>
          <a:ext cx="0" cy="0"/>
          <a:chOff x="0" y="0"/>
          <a:chExt cx="0" cy="0"/>
        </a:xfrm>
      </p:grpSpPr>
      <p:sp>
        <p:nvSpPr>
          <p:cNvPr id="26" name="Title 25">
            <a:extLst>
              <a:ext uri="{FF2B5EF4-FFF2-40B4-BE49-F238E27FC236}">
                <a16:creationId xmlns:a16="http://schemas.microsoft.com/office/drawing/2014/main" id="{A167E9C4-73C1-3B9D-6FDA-393A7510E1E9}"/>
              </a:ext>
            </a:extLst>
          </p:cNvPr>
          <p:cNvSpPr>
            <a:spLocks noGrp="1"/>
          </p:cNvSpPr>
          <p:nvPr>
            <p:ph type="title"/>
          </p:nvPr>
        </p:nvSpPr>
        <p:spPr>
          <a:xfrm>
            <a:off x="364404" y="309141"/>
            <a:ext cx="10083462" cy="676656"/>
          </a:xfrm>
        </p:spPr>
        <p:txBody>
          <a:bodyPr rtlCol="0"/>
          <a:lstStyle>
            <a:defPPr>
              <a:defRPr lang="en-GB"/>
            </a:defPPr>
          </a:lstStyle>
          <a:p>
            <a:r>
              <a:rPr lang="en-GB" dirty="0"/>
              <a:t>Terminology</a:t>
            </a:r>
            <a:endParaRPr lang="en-US" dirty="0"/>
          </a:p>
        </p:txBody>
      </p:sp>
      <p:sp>
        <p:nvSpPr>
          <p:cNvPr id="27" name="Text Placeholder 26">
            <a:extLst>
              <a:ext uri="{FF2B5EF4-FFF2-40B4-BE49-F238E27FC236}">
                <a16:creationId xmlns:a16="http://schemas.microsoft.com/office/drawing/2014/main" id="{47B3E008-0168-1D4B-736D-0C63510442FB}"/>
              </a:ext>
            </a:extLst>
          </p:cNvPr>
          <p:cNvSpPr>
            <a:spLocks noGrp="1"/>
          </p:cNvSpPr>
          <p:nvPr>
            <p:ph type="body" sz="half" idx="2"/>
          </p:nvPr>
        </p:nvSpPr>
        <p:spPr>
          <a:xfrm>
            <a:off x="463201" y="978889"/>
            <a:ext cx="6681902" cy="1313761"/>
          </a:xfrm>
        </p:spPr>
        <p:txBody>
          <a:bodyPr vert="horz" lIns="91440" tIns="45720" rIns="91440" bIns="45720" rtlCol="0" anchor="t">
            <a:normAutofit/>
          </a:bodyPr>
          <a:lstStyle>
            <a:defPPr>
              <a:defRPr lang="en-GB"/>
            </a:defPPr>
          </a:lstStyle>
          <a:p>
            <a:r>
              <a:rPr lang="en-GB" dirty="0">
                <a:ea typeface="+mn-lt"/>
                <a:cs typeface="+mn-lt"/>
              </a:rPr>
              <a:t>Phonics terminology can be confusing for parents as well as children! This will hopefully help you with any unfamiliar words so that you can support your child at home. </a:t>
            </a:r>
            <a:endParaRPr lang="en-GB" dirty="0"/>
          </a:p>
          <a:p>
            <a:pPr rtl="0"/>
            <a:endParaRPr lang="en-GB" dirty="0"/>
          </a:p>
        </p:txBody>
      </p:sp>
      <p:sp>
        <p:nvSpPr>
          <p:cNvPr id="4" name="Slide Number Placeholder 3">
            <a:extLst>
              <a:ext uri="{FF2B5EF4-FFF2-40B4-BE49-F238E27FC236}">
                <a16:creationId xmlns:a16="http://schemas.microsoft.com/office/drawing/2014/main" id="{1AE513D4-DFBE-60CD-DC9F-88E1FE9BB699}"/>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6</a:t>
            </a:fld>
            <a:endParaRPr lang="en-GB" dirty="0"/>
          </a:p>
        </p:txBody>
      </p:sp>
      <p:sp>
        <p:nvSpPr>
          <p:cNvPr id="6" name="TextBox 5">
            <a:extLst>
              <a:ext uri="{FF2B5EF4-FFF2-40B4-BE49-F238E27FC236}">
                <a16:creationId xmlns:a16="http://schemas.microsoft.com/office/drawing/2014/main" id="{86F879C7-3E54-B637-0405-53D22DE6B396}"/>
              </a:ext>
            </a:extLst>
          </p:cNvPr>
          <p:cNvSpPr txBox="1"/>
          <p:nvPr/>
        </p:nvSpPr>
        <p:spPr>
          <a:xfrm>
            <a:off x="365987" y="4024140"/>
            <a:ext cx="7082787" cy="1107996"/>
          </a:xfrm>
          <a:prstGeom prst="rect">
            <a:avLst/>
          </a:prstGeom>
          <a:noFill/>
          <a:ln>
            <a:solidFill>
              <a:schemeClr val="tx1"/>
            </a:solidFill>
          </a:ln>
        </p:spPr>
        <p:txBody>
          <a:bodyPr wrap="square" lIns="91440" tIns="45720" rIns="91440" bIns="45720" rtlCol="0" anchor="t">
            <a:spAutoFit/>
          </a:bodyPr>
          <a:lstStyle/>
          <a:p>
            <a:pPr algn="ctr"/>
            <a:r>
              <a:rPr lang="en-GB" b="1" dirty="0"/>
              <a:t>Grapheme</a:t>
            </a:r>
          </a:p>
          <a:p>
            <a:pPr algn="ctr"/>
            <a:r>
              <a:rPr lang="en-GB" sz="1600" dirty="0">
                <a:latin typeface="Gill Sans Nova Light"/>
                <a:ea typeface="Calibri"/>
                <a:cs typeface="Calibri"/>
              </a:rPr>
              <a:t>It is the written representation of a phoneme. Children need to practise recognising the grapheme and saying the phoneme that it represents. The grapheme could be 1 letter, 2 letters or more! </a:t>
            </a:r>
          </a:p>
        </p:txBody>
      </p:sp>
      <p:sp>
        <p:nvSpPr>
          <p:cNvPr id="12" name="TextBox 11">
            <a:extLst>
              <a:ext uri="{FF2B5EF4-FFF2-40B4-BE49-F238E27FC236}">
                <a16:creationId xmlns:a16="http://schemas.microsoft.com/office/drawing/2014/main" id="{B5F678B6-49F1-8C65-209F-2EBA9D1B940F}"/>
              </a:ext>
            </a:extLst>
          </p:cNvPr>
          <p:cNvSpPr txBox="1"/>
          <p:nvPr/>
        </p:nvSpPr>
        <p:spPr>
          <a:xfrm>
            <a:off x="360266" y="2291037"/>
            <a:ext cx="7076989" cy="1354217"/>
          </a:xfrm>
          <a:prstGeom prst="rect">
            <a:avLst/>
          </a:prstGeom>
          <a:noFill/>
          <a:ln>
            <a:solidFill>
              <a:schemeClr val="tx1"/>
            </a:solidFill>
          </a:ln>
        </p:spPr>
        <p:txBody>
          <a:bodyPr wrap="square" lIns="91440" tIns="45720" rIns="91440" bIns="45720" rtlCol="0" anchor="t">
            <a:spAutoFit/>
          </a:bodyPr>
          <a:lstStyle/>
          <a:p>
            <a:pPr algn="ctr"/>
            <a:r>
              <a:rPr lang="en-GB" b="1" dirty="0"/>
              <a:t>Phoneme</a:t>
            </a:r>
            <a:endParaRPr lang="en-US" b="1" dirty="0"/>
          </a:p>
          <a:p>
            <a:pPr algn="ctr"/>
            <a:r>
              <a:rPr lang="en-GB" sz="1600" dirty="0">
                <a:ea typeface="+mn-lt"/>
                <a:cs typeface="+mn-lt"/>
              </a:rPr>
              <a:t>A phoneme is the smallest unit of sound within a word. For example, in the word ‘cat’, there are three phonemes: /c/ /a/ /t/. In later phases, phonemes can be represented by more than one letter, for example, in the word ‘bath’, there are three phonemes: /b/ /a/ /</a:t>
            </a:r>
            <a:r>
              <a:rPr lang="en-GB" sz="1600" dirty="0" err="1">
                <a:ea typeface="+mn-lt"/>
                <a:cs typeface="+mn-lt"/>
              </a:rPr>
              <a:t>th</a:t>
            </a:r>
            <a:r>
              <a:rPr lang="en-GB" sz="1600" dirty="0">
                <a:ea typeface="+mn-lt"/>
                <a:cs typeface="+mn-lt"/>
              </a:rPr>
              <a:t>/ - the /</a:t>
            </a:r>
            <a:r>
              <a:rPr lang="en-GB" sz="1600" dirty="0" err="1">
                <a:ea typeface="+mn-lt"/>
                <a:cs typeface="+mn-lt"/>
              </a:rPr>
              <a:t>th</a:t>
            </a:r>
            <a:r>
              <a:rPr lang="en-GB" sz="1600" dirty="0">
                <a:ea typeface="+mn-lt"/>
                <a:cs typeface="+mn-lt"/>
              </a:rPr>
              <a:t>/ phoneme is represented by a grapheme containing two letters. </a:t>
            </a:r>
            <a:endParaRPr lang="en-GB" dirty="0"/>
          </a:p>
        </p:txBody>
      </p:sp>
      <p:pic>
        <p:nvPicPr>
          <p:cNvPr id="3" name="Picture 2" descr="Ear Clip Art Ear clip art | Clipart Panda - Free Clipart Images">
            <a:extLst>
              <a:ext uri="{FF2B5EF4-FFF2-40B4-BE49-F238E27FC236}">
                <a16:creationId xmlns:a16="http://schemas.microsoft.com/office/drawing/2014/main" id="{EBF08F39-351A-7D86-DBDF-4D055F54426F}"/>
              </a:ext>
            </a:extLst>
          </p:cNvPr>
          <p:cNvPicPr>
            <a:picLocks noChangeAspect="1"/>
          </p:cNvPicPr>
          <p:nvPr/>
        </p:nvPicPr>
        <p:blipFill>
          <a:blip r:embed="rId3"/>
          <a:stretch>
            <a:fillRect/>
          </a:stretch>
        </p:blipFill>
        <p:spPr>
          <a:xfrm>
            <a:off x="8314198" y="495758"/>
            <a:ext cx="2054374" cy="2460434"/>
          </a:xfrm>
          <a:prstGeom prst="rect">
            <a:avLst/>
          </a:prstGeom>
        </p:spPr>
      </p:pic>
      <p:pic>
        <p:nvPicPr>
          <p:cNvPr id="5" name="Picture 4" descr="Free Pencil Vector Clipart (PNG, SVG) to Edit Online">
            <a:extLst>
              <a:ext uri="{FF2B5EF4-FFF2-40B4-BE49-F238E27FC236}">
                <a16:creationId xmlns:a16="http://schemas.microsoft.com/office/drawing/2014/main" id="{1255E202-D48E-F88D-3161-C526C73BF8F6}"/>
              </a:ext>
            </a:extLst>
          </p:cNvPr>
          <p:cNvPicPr>
            <a:picLocks noChangeAspect="1"/>
          </p:cNvPicPr>
          <p:nvPr/>
        </p:nvPicPr>
        <p:blipFill>
          <a:blip r:embed="rId4"/>
          <a:srcRect l="16800" t="27714" r="17067" b="29333"/>
          <a:stretch>
            <a:fillRect/>
          </a:stretch>
        </p:blipFill>
        <p:spPr>
          <a:xfrm>
            <a:off x="7982638" y="3744434"/>
            <a:ext cx="3295886" cy="2149598"/>
          </a:xfrm>
          <a:prstGeom prst="rect">
            <a:avLst/>
          </a:prstGeom>
        </p:spPr>
      </p:pic>
      <p:pic>
        <p:nvPicPr>
          <p:cNvPr id="7" name="Picture 6" descr="A yellow shield with blue and green letters&#10;&#10;AI-generated content may be incorrect.">
            <a:extLst>
              <a:ext uri="{FF2B5EF4-FFF2-40B4-BE49-F238E27FC236}">
                <a16:creationId xmlns:a16="http://schemas.microsoft.com/office/drawing/2014/main" id="{0092F89D-2ED3-6FD9-99F1-F77B3EC2EBD2}"/>
              </a:ext>
            </a:extLst>
          </p:cNvPr>
          <p:cNvPicPr>
            <a:picLocks noChangeAspect="1"/>
          </p:cNvPicPr>
          <p:nvPr/>
        </p:nvPicPr>
        <p:blipFill>
          <a:blip r:embed="rId5"/>
          <a:stretch>
            <a:fillRect/>
          </a:stretch>
        </p:blipFill>
        <p:spPr>
          <a:xfrm>
            <a:off x="11435815" y="92893"/>
            <a:ext cx="670157" cy="621874"/>
          </a:xfrm>
          <a:prstGeom prst="rect">
            <a:avLst/>
          </a:prstGeom>
        </p:spPr>
      </p:pic>
    </p:spTree>
    <p:extLst>
      <p:ext uri="{BB962C8B-B14F-4D97-AF65-F5344CB8AC3E}">
        <p14:creationId xmlns:p14="http://schemas.microsoft.com/office/powerpoint/2010/main" val="26335231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a:extLst>
            <a:ext uri="{FF2B5EF4-FFF2-40B4-BE49-F238E27FC236}">
              <a16:creationId xmlns:a16="http://schemas.microsoft.com/office/drawing/2014/main" id="{197EFD2A-BEAB-9749-F5DA-D0666E41DB1E}"/>
            </a:ext>
          </a:extLst>
        </p:cNvPr>
        <p:cNvGrpSpPr/>
        <p:nvPr/>
      </p:nvGrpSpPr>
      <p:grpSpPr>
        <a:xfrm>
          <a:off x="0" y="0"/>
          <a:ext cx="0" cy="0"/>
          <a:chOff x="0" y="0"/>
          <a:chExt cx="0" cy="0"/>
        </a:xfrm>
      </p:grpSpPr>
      <p:sp>
        <p:nvSpPr>
          <p:cNvPr id="26" name="Title 25">
            <a:extLst>
              <a:ext uri="{FF2B5EF4-FFF2-40B4-BE49-F238E27FC236}">
                <a16:creationId xmlns:a16="http://schemas.microsoft.com/office/drawing/2014/main" id="{6779805B-9963-4FB0-B642-90BF9DA218EF}"/>
              </a:ext>
            </a:extLst>
          </p:cNvPr>
          <p:cNvSpPr>
            <a:spLocks noGrp="1"/>
          </p:cNvSpPr>
          <p:nvPr>
            <p:ph type="title"/>
          </p:nvPr>
        </p:nvSpPr>
        <p:spPr>
          <a:xfrm>
            <a:off x="364404" y="309141"/>
            <a:ext cx="10083462" cy="676656"/>
          </a:xfrm>
        </p:spPr>
        <p:txBody>
          <a:bodyPr rtlCol="0"/>
          <a:lstStyle>
            <a:defPPr>
              <a:defRPr lang="en-GB"/>
            </a:defPPr>
          </a:lstStyle>
          <a:p>
            <a:r>
              <a:rPr lang="en-GB" dirty="0"/>
              <a:t>Terminology</a:t>
            </a:r>
            <a:endParaRPr lang="en-US" dirty="0"/>
          </a:p>
        </p:txBody>
      </p:sp>
      <p:sp>
        <p:nvSpPr>
          <p:cNvPr id="27" name="Text Placeholder 26">
            <a:extLst>
              <a:ext uri="{FF2B5EF4-FFF2-40B4-BE49-F238E27FC236}">
                <a16:creationId xmlns:a16="http://schemas.microsoft.com/office/drawing/2014/main" id="{89F26AB5-3E1E-28C0-F1C9-BC28EFFA2B65}"/>
              </a:ext>
            </a:extLst>
          </p:cNvPr>
          <p:cNvSpPr>
            <a:spLocks noGrp="1"/>
          </p:cNvSpPr>
          <p:nvPr>
            <p:ph type="body" sz="half" idx="2"/>
          </p:nvPr>
        </p:nvSpPr>
        <p:spPr>
          <a:xfrm>
            <a:off x="463201" y="978889"/>
            <a:ext cx="6681902" cy="1313761"/>
          </a:xfrm>
        </p:spPr>
        <p:txBody>
          <a:bodyPr vert="horz" lIns="91440" tIns="45720" rIns="91440" bIns="45720" rtlCol="0" anchor="t">
            <a:normAutofit/>
          </a:bodyPr>
          <a:lstStyle>
            <a:defPPr>
              <a:defRPr lang="en-GB"/>
            </a:defPPr>
          </a:lstStyle>
          <a:p>
            <a:r>
              <a:rPr lang="en-GB" dirty="0">
                <a:ea typeface="+mn-lt"/>
                <a:cs typeface="+mn-lt"/>
              </a:rPr>
              <a:t>Phonics terminology can be confusing for parents as well as children! This will hopefully help you with any unfamiliar words so that you can support your child at home. </a:t>
            </a:r>
            <a:endParaRPr lang="en-GB" dirty="0"/>
          </a:p>
          <a:p>
            <a:pPr rtl="0"/>
            <a:endParaRPr lang="en-GB" dirty="0"/>
          </a:p>
        </p:txBody>
      </p:sp>
      <p:sp>
        <p:nvSpPr>
          <p:cNvPr id="4" name="Slide Number Placeholder 3">
            <a:extLst>
              <a:ext uri="{FF2B5EF4-FFF2-40B4-BE49-F238E27FC236}">
                <a16:creationId xmlns:a16="http://schemas.microsoft.com/office/drawing/2014/main" id="{B89E3207-866B-9C69-50BC-1C65103F6950}"/>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7</a:t>
            </a:fld>
            <a:endParaRPr lang="en-GB" dirty="0"/>
          </a:p>
        </p:txBody>
      </p:sp>
      <p:sp>
        <p:nvSpPr>
          <p:cNvPr id="6" name="TextBox 5">
            <a:extLst>
              <a:ext uri="{FF2B5EF4-FFF2-40B4-BE49-F238E27FC236}">
                <a16:creationId xmlns:a16="http://schemas.microsoft.com/office/drawing/2014/main" id="{EE30C7F4-C80F-F0E4-A1EC-D3DC6F8C9461}"/>
              </a:ext>
            </a:extLst>
          </p:cNvPr>
          <p:cNvSpPr txBox="1"/>
          <p:nvPr/>
        </p:nvSpPr>
        <p:spPr>
          <a:xfrm>
            <a:off x="365987" y="2068646"/>
            <a:ext cx="7704418" cy="1169551"/>
          </a:xfrm>
          <a:prstGeom prst="rect">
            <a:avLst/>
          </a:prstGeom>
          <a:noFill/>
          <a:ln>
            <a:solidFill>
              <a:schemeClr val="tx1"/>
            </a:solidFill>
          </a:ln>
        </p:spPr>
        <p:txBody>
          <a:bodyPr wrap="square" lIns="91440" tIns="45720" rIns="91440" bIns="45720" rtlCol="0" anchor="t">
            <a:spAutoFit/>
          </a:bodyPr>
          <a:lstStyle/>
          <a:p>
            <a:pPr algn="ctr"/>
            <a:r>
              <a:rPr lang="en-GB" b="1" dirty="0"/>
              <a:t>Blending</a:t>
            </a:r>
          </a:p>
          <a:p>
            <a:pPr algn="ctr"/>
            <a:r>
              <a:rPr lang="en-GB" dirty="0">
                <a:ea typeface="+mn-lt"/>
                <a:cs typeface="+mn-lt"/>
              </a:rPr>
              <a:t>Blending is merging the individual sounds in a word in order to read the whole word. For example, we can blend the sounds /f/ /</a:t>
            </a:r>
            <a:r>
              <a:rPr lang="en-GB" dirty="0" err="1">
                <a:ea typeface="+mn-lt"/>
                <a:cs typeface="+mn-lt"/>
              </a:rPr>
              <a:t>i</a:t>
            </a:r>
            <a:r>
              <a:rPr lang="en-GB" dirty="0">
                <a:ea typeface="+mn-lt"/>
                <a:cs typeface="+mn-lt"/>
              </a:rPr>
              <a:t>/ /</a:t>
            </a:r>
            <a:r>
              <a:rPr lang="en-GB" dirty="0" err="1">
                <a:ea typeface="+mn-lt"/>
                <a:cs typeface="+mn-lt"/>
              </a:rPr>
              <a:t>sh</a:t>
            </a:r>
            <a:r>
              <a:rPr lang="en-GB" dirty="0">
                <a:ea typeface="+mn-lt"/>
                <a:cs typeface="+mn-lt"/>
              </a:rPr>
              <a:t>/ to make the word ‘fish’.</a:t>
            </a:r>
            <a:endParaRPr lang="en-GB" dirty="0"/>
          </a:p>
          <a:p>
            <a:pPr algn="ctr"/>
            <a:endParaRPr lang="en-GB" sz="1600" dirty="0"/>
          </a:p>
        </p:txBody>
      </p:sp>
      <p:sp>
        <p:nvSpPr>
          <p:cNvPr id="12" name="TextBox 11">
            <a:extLst>
              <a:ext uri="{FF2B5EF4-FFF2-40B4-BE49-F238E27FC236}">
                <a16:creationId xmlns:a16="http://schemas.microsoft.com/office/drawing/2014/main" id="{A7B939CC-02AD-DB18-61EA-6550639A54E8}"/>
              </a:ext>
            </a:extLst>
          </p:cNvPr>
          <p:cNvSpPr txBox="1"/>
          <p:nvPr/>
        </p:nvSpPr>
        <p:spPr>
          <a:xfrm>
            <a:off x="359421" y="3430050"/>
            <a:ext cx="7698621" cy="1354217"/>
          </a:xfrm>
          <a:prstGeom prst="rect">
            <a:avLst/>
          </a:prstGeom>
          <a:noFill/>
          <a:ln>
            <a:solidFill>
              <a:schemeClr val="tx1"/>
            </a:solidFill>
          </a:ln>
        </p:spPr>
        <p:txBody>
          <a:bodyPr wrap="square" lIns="91440" tIns="45720" rIns="91440" bIns="45720" rtlCol="0" anchor="t">
            <a:spAutoFit/>
          </a:bodyPr>
          <a:lstStyle/>
          <a:p>
            <a:pPr algn="ctr"/>
            <a:r>
              <a:rPr lang="en-GB" b="1" dirty="0">
                <a:ea typeface="+mn-lt"/>
                <a:cs typeface="+mn-lt"/>
              </a:rPr>
              <a:t>Segmenting</a:t>
            </a:r>
          </a:p>
          <a:p>
            <a:pPr algn="ctr"/>
            <a:r>
              <a:rPr lang="en-GB" sz="1600" dirty="0">
                <a:ea typeface="+mn-lt"/>
                <a:cs typeface="+mn-lt"/>
              </a:rPr>
              <a:t>Segmenting is a skill used in writing and spelling. It means breaking up a word into its individual sounds to be able to then write those sounds down in the correct order. Children are sometimes taught to count the phonemes (individual sounds) they can hear in a word to help them to make sure they represent each sound when attempting to write it.</a:t>
            </a:r>
            <a:endParaRPr lang="en-US" sz="1600">
              <a:ea typeface="+mn-lt"/>
              <a:cs typeface="+mn-lt"/>
            </a:endParaRPr>
          </a:p>
        </p:txBody>
      </p:sp>
      <p:pic>
        <p:nvPicPr>
          <p:cNvPr id="2" name="Picture 1" descr="Hands human isolated icon Royalty Free Vector Image">
            <a:extLst>
              <a:ext uri="{FF2B5EF4-FFF2-40B4-BE49-F238E27FC236}">
                <a16:creationId xmlns:a16="http://schemas.microsoft.com/office/drawing/2014/main" id="{05A6DB5B-2D54-24EF-025C-3EF1ECE4B2F4}"/>
              </a:ext>
            </a:extLst>
          </p:cNvPr>
          <p:cNvPicPr>
            <a:picLocks noChangeAspect="1"/>
          </p:cNvPicPr>
          <p:nvPr/>
        </p:nvPicPr>
        <p:blipFill>
          <a:blip r:embed="rId3"/>
          <a:srcRect l="105" t="3851" r="-105" b="12838"/>
          <a:stretch>
            <a:fillRect/>
          </a:stretch>
        </p:blipFill>
        <p:spPr>
          <a:xfrm>
            <a:off x="8793079" y="641684"/>
            <a:ext cx="2997878" cy="1948453"/>
          </a:xfrm>
          <a:prstGeom prst="rect">
            <a:avLst/>
          </a:prstGeom>
        </p:spPr>
      </p:pic>
      <p:pic>
        <p:nvPicPr>
          <p:cNvPr id="3" name="Picture 2" descr="CVC Short Vowel Words w/ Pictures BUNDLE (ALL 5 SETS!) DISTANCE LEARNING">
            <a:extLst>
              <a:ext uri="{FF2B5EF4-FFF2-40B4-BE49-F238E27FC236}">
                <a16:creationId xmlns:a16="http://schemas.microsoft.com/office/drawing/2014/main" id="{AB053B3F-5032-9FDC-A9F2-D944A4862942}"/>
              </a:ext>
            </a:extLst>
          </p:cNvPr>
          <p:cNvPicPr>
            <a:picLocks noChangeAspect="1"/>
          </p:cNvPicPr>
          <p:nvPr/>
        </p:nvPicPr>
        <p:blipFill>
          <a:blip r:embed="rId4"/>
          <a:stretch>
            <a:fillRect/>
          </a:stretch>
        </p:blipFill>
        <p:spPr>
          <a:xfrm>
            <a:off x="9164502" y="3238499"/>
            <a:ext cx="2255022" cy="2687052"/>
          </a:xfrm>
          <a:prstGeom prst="rect">
            <a:avLst/>
          </a:prstGeom>
        </p:spPr>
      </p:pic>
      <p:pic>
        <p:nvPicPr>
          <p:cNvPr id="7" name="Picture 6" descr="A yellow shield with blue and green letters&#10;&#10;AI-generated content may be incorrect.">
            <a:extLst>
              <a:ext uri="{FF2B5EF4-FFF2-40B4-BE49-F238E27FC236}">
                <a16:creationId xmlns:a16="http://schemas.microsoft.com/office/drawing/2014/main" id="{592E0DE2-7896-9261-0A41-B8A0E9EC6D25}"/>
              </a:ext>
            </a:extLst>
          </p:cNvPr>
          <p:cNvPicPr>
            <a:picLocks noChangeAspect="1"/>
          </p:cNvPicPr>
          <p:nvPr/>
        </p:nvPicPr>
        <p:blipFill>
          <a:blip r:embed="rId5"/>
          <a:stretch>
            <a:fillRect/>
          </a:stretch>
        </p:blipFill>
        <p:spPr>
          <a:xfrm>
            <a:off x="11435815" y="92893"/>
            <a:ext cx="670157" cy="621874"/>
          </a:xfrm>
          <a:prstGeom prst="rect">
            <a:avLst/>
          </a:prstGeom>
        </p:spPr>
      </p:pic>
    </p:spTree>
    <p:extLst>
      <p:ext uri="{BB962C8B-B14F-4D97-AF65-F5344CB8AC3E}">
        <p14:creationId xmlns:p14="http://schemas.microsoft.com/office/powerpoint/2010/main" val="456613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a:extLst>
            <a:ext uri="{FF2B5EF4-FFF2-40B4-BE49-F238E27FC236}">
              <a16:creationId xmlns:a16="http://schemas.microsoft.com/office/drawing/2014/main" id="{A0D3AB0B-A239-8C5E-B1EE-A25959D9E820}"/>
            </a:ext>
          </a:extLst>
        </p:cNvPr>
        <p:cNvGrpSpPr/>
        <p:nvPr/>
      </p:nvGrpSpPr>
      <p:grpSpPr>
        <a:xfrm>
          <a:off x="0" y="0"/>
          <a:ext cx="0" cy="0"/>
          <a:chOff x="0" y="0"/>
          <a:chExt cx="0" cy="0"/>
        </a:xfrm>
      </p:grpSpPr>
      <p:sp>
        <p:nvSpPr>
          <p:cNvPr id="26" name="Title 25">
            <a:extLst>
              <a:ext uri="{FF2B5EF4-FFF2-40B4-BE49-F238E27FC236}">
                <a16:creationId xmlns:a16="http://schemas.microsoft.com/office/drawing/2014/main" id="{E2D56355-2ABB-63CB-6F3C-8355492CCEBF}"/>
              </a:ext>
            </a:extLst>
          </p:cNvPr>
          <p:cNvSpPr>
            <a:spLocks noGrp="1"/>
          </p:cNvSpPr>
          <p:nvPr>
            <p:ph type="title"/>
          </p:nvPr>
        </p:nvSpPr>
        <p:spPr>
          <a:xfrm>
            <a:off x="364404" y="309141"/>
            <a:ext cx="10083462" cy="676656"/>
          </a:xfrm>
        </p:spPr>
        <p:txBody>
          <a:bodyPr rtlCol="0"/>
          <a:lstStyle>
            <a:defPPr>
              <a:defRPr lang="en-GB"/>
            </a:defPPr>
          </a:lstStyle>
          <a:p>
            <a:r>
              <a:rPr lang="en-GB" dirty="0"/>
              <a:t>Terminology</a:t>
            </a:r>
            <a:endParaRPr lang="en-US" dirty="0"/>
          </a:p>
        </p:txBody>
      </p:sp>
      <p:sp>
        <p:nvSpPr>
          <p:cNvPr id="27" name="Text Placeholder 26">
            <a:extLst>
              <a:ext uri="{FF2B5EF4-FFF2-40B4-BE49-F238E27FC236}">
                <a16:creationId xmlns:a16="http://schemas.microsoft.com/office/drawing/2014/main" id="{68491740-A99F-28B7-F605-DA3A40B0B688}"/>
              </a:ext>
            </a:extLst>
          </p:cNvPr>
          <p:cNvSpPr>
            <a:spLocks noGrp="1"/>
          </p:cNvSpPr>
          <p:nvPr>
            <p:ph type="body" sz="half" idx="2"/>
          </p:nvPr>
        </p:nvSpPr>
        <p:spPr>
          <a:xfrm>
            <a:off x="463201" y="978889"/>
            <a:ext cx="6681902" cy="1313761"/>
          </a:xfrm>
        </p:spPr>
        <p:txBody>
          <a:bodyPr vert="horz" lIns="91440" tIns="45720" rIns="91440" bIns="45720" rtlCol="0" anchor="t">
            <a:normAutofit/>
          </a:bodyPr>
          <a:lstStyle>
            <a:defPPr>
              <a:defRPr lang="en-GB"/>
            </a:defPPr>
          </a:lstStyle>
          <a:p>
            <a:r>
              <a:rPr lang="en-GB" dirty="0">
                <a:ea typeface="+mn-lt"/>
                <a:cs typeface="+mn-lt"/>
              </a:rPr>
              <a:t>Phonics terminology can be confusing for parents as well as children! This will hopefully help you with any unfamiliar words so that you can support your child at home. </a:t>
            </a:r>
            <a:endParaRPr lang="en-GB" dirty="0"/>
          </a:p>
          <a:p>
            <a:pPr rtl="0"/>
            <a:endParaRPr lang="en-GB" dirty="0"/>
          </a:p>
        </p:txBody>
      </p:sp>
      <p:sp>
        <p:nvSpPr>
          <p:cNvPr id="4" name="Slide Number Placeholder 3">
            <a:extLst>
              <a:ext uri="{FF2B5EF4-FFF2-40B4-BE49-F238E27FC236}">
                <a16:creationId xmlns:a16="http://schemas.microsoft.com/office/drawing/2014/main" id="{861908EA-DD3B-A8FC-353B-99FB99707A24}"/>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8</a:t>
            </a:fld>
            <a:endParaRPr lang="en-GB" dirty="0"/>
          </a:p>
        </p:txBody>
      </p:sp>
      <p:sp>
        <p:nvSpPr>
          <p:cNvPr id="6" name="TextBox 5">
            <a:extLst>
              <a:ext uri="{FF2B5EF4-FFF2-40B4-BE49-F238E27FC236}">
                <a16:creationId xmlns:a16="http://schemas.microsoft.com/office/drawing/2014/main" id="{B247D27A-62F9-678D-3CDC-01C4F16BFB9A}"/>
              </a:ext>
            </a:extLst>
          </p:cNvPr>
          <p:cNvSpPr txBox="1"/>
          <p:nvPr/>
        </p:nvSpPr>
        <p:spPr>
          <a:xfrm>
            <a:off x="365987" y="2077827"/>
            <a:ext cx="5730562" cy="1852815"/>
          </a:xfrm>
          <a:prstGeom prst="rect">
            <a:avLst/>
          </a:prstGeom>
          <a:noFill/>
          <a:ln>
            <a:solidFill>
              <a:schemeClr val="tx1"/>
            </a:solidFill>
          </a:ln>
        </p:spPr>
        <p:txBody>
          <a:bodyPr wrap="square" lIns="91440" tIns="45720" rIns="91440" bIns="45720" rtlCol="0" anchor="t">
            <a:spAutoFit/>
          </a:bodyPr>
          <a:lstStyle/>
          <a:p>
            <a:pPr algn="ctr"/>
            <a:r>
              <a:rPr lang="en-GB" b="1" dirty="0"/>
              <a:t>Tricky words</a:t>
            </a:r>
          </a:p>
          <a:p>
            <a:pPr algn="ctr">
              <a:lnSpc>
                <a:spcPct val="90000"/>
              </a:lnSpc>
              <a:spcBef>
                <a:spcPts val="1000"/>
              </a:spcBef>
            </a:pPr>
            <a:r>
              <a:rPr lang="en-GB" sz="1400" dirty="0">
                <a:solidFill>
                  <a:srgbClr val="000000"/>
                </a:solidFill>
                <a:latin typeface="Gill Sans Nova Light"/>
                <a:ea typeface="Calibri"/>
                <a:cs typeface="Calibri"/>
              </a:rPr>
              <a:t>Words that are not phonically </a:t>
            </a:r>
            <a:r>
              <a:rPr lang="en-GB" sz="1400" err="1">
                <a:solidFill>
                  <a:srgbClr val="000000"/>
                </a:solidFill>
                <a:latin typeface="Gill Sans Nova Light"/>
                <a:ea typeface="Calibri"/>
                <a:cs typeface="Calibri"/>
              </a:rPr>
              <a:t>decodeable</a:t>
            </a:r>
            <a:endParaRPr lang="en-GB" sz="1400" dirty="0">
              <a:solidFill>
                <a:srgbClr val="000000"/>
              </a:solidFill>
              <a:latin typeface="Gill Sans Nova Light"/>
              <a:ea typeface="Calibri"/>
              <a:cs typeface="Calibri"/>
            </a:endParaRPr>
          </a:p>
          <a:p>
            <a:pPr marL="228600" indent="-228600" algn="ctr">
              <a:lnSpc>
                <a:spcPct val="90000"/>
              </a:lnSpc>
              <a:spcBef>
                <a:spcPts val="1000"/>
              </a:spcBef>
            </a:pPr>
            <a:r>
              <a:rPr lang="en-GB" sz="1400" dirty="0">
                <a:solidFill>
                  <a:srgbClr val="000000"/>
                </a:solidFill>
                <a:latin typeface="Gill Sans Nova Light"/>
                <a:ea typeface="Calibri"/>
                <a:cs typeface="Calibri"/>
              </a:rPr>
              <a:t>e.g. was, the, I</a:t>
            </a:r>
            <a:endParaRPr lang="en-US" sz="1400" dirty="0">
              <a:solidFill>
                <a:srgbClr val="000000"/>
              </a:solidFill>
              <a:latin typeface="Gill Sans Nova Light"/>
              <a:ea typeface="Calibri"/>
              <a:cs typeface="Calibri"/>
            </a:endParaRPr>
          </a:p>
          <a:p>
            <a:pPr algn="ctr">
              <a:lnSpc>
                <a:spcPct val="90000"/>
              </a:lnSpc>
              <a:spcBef>
                <a:spcPts val="1000"/>
              </a:spcBef>
            </a:pPr>
            <a:r>
              <a:rPr lang="en-GB" sz="1400" dirty="0">
                <a:solidFill>
                  <a:srgbClr val="000000"/>
                </a:solidFill>
                <a:latin typeface="Gill Sans Nova Light"/>
                <a:ea typeface="Calibri"/>
                <a:cs typeface="Calibri"/>
              </a:rPr>
              <a:t>Some are ‘tricky’ to start with but will become </a:t>
            </a:r>
            <a:r>
              <a:rPr lang="en-GB" sz="1400" err="1">
                <a:solidFill>
                  <a:srgbClr val="000000"/>
                </a:solidFill>
                <a:latin typeface="Gill Sans Nova Light"/>
                <a:ea typeface="Calibri"/>
                <a:cs typeface="Calibri"/>
              </a:rPr>
              <a:t>decodeable</a:t>
            </a:r>
            <a:r>
              <a:rPr lang="en-GB" sz="1400" dirty="0">
                <a:solidFill>
                  <a:srgbClr val="000000"/>
                </a:solidFill>
                <a:latin typeface="Gill Sans Nova Light"/>
                <a:ea typeface="Calibri"/>
                <a:cs typeface="Calibri"/>
              </a:rPr>
              <a:t> once we have learned the harder phonemes</a:t>
            </a:r>
            <a:endParaRPr lang="en-US" sz="1400">
              <a:solidFill>
                <a:srgbClr val="000000"/>
              </a:solidFill>
              <a:latin typeface="Gill Sans Nova Light"/>
              <a:ea typeface="Calibri"/>
              <a:cs typeface="Calibri"/>
            </a:endParaRPr>
          </a:p>
          <a:p>
            <a:pPr marL="228600" indent="-228600" algn="ctr">
              <a:lnSpc>
                <a:spcPct val="90000"/>
              </a:lnSpc>
              <a:spcBef>
                <a:spcPts val="1000"/>
              </a:spcBef>
            </a:pPr>
            <a:r>
              <a:rPr lang="en-GB" sz="1400" dirty="0">
                <a:solidFill>
                  <a:srgbClr val="000000"/>
                </a:solidFill>
                <a:latin typeface="Gill Sans Nova Light"/>
                <a:ea typeface="Calibri"/>
                <a:cs typeface="Calibri"/>
              </a:rPr>
              <a:t>e.g. out, there</a:t>
            </a:r>
            <a:endParaRPr lang="en-US" sz="1400" dirty="0">
              <a:solidFill>
                <a:srgbClr val="000000"/>
              </a:solidFill>
              <a:latin typeface="Gill Sans Nova Light"/>
              <a:ea typeface="Calibri"/>
              <a:cs typeface="Calibri"/>
            </a:endParaRPr>
          </a:p>
        </p:txBody>
      </p:sp>
      <p:sp>
        <p:nvSpPr>
          <p:cNvPr id="12" name="TextBox 11">
            <a:extLst>
              <a:ext uri="{FF2B5EF4-FFF2-40B4-BE49-F238E27FC236}">
                <a16:creationId xmlns:a16="http://schemas.microsoft.com/office/drawing/2014/main" id="{AB065710-1D43-266A-5431-56E466A199BA}"/>
              </a:ext>
            </a:extLst>
          </p:cNvPr>
          <p:cNvSpPr txBox="1"/>
          <p:nvPr/>
        </p:nvSpPr>
        <p:spPr>
          <a:xfrm>
            <a:off x="368601" y="4274676"/>
            <a:ext cx="5724766" cy="1107996"/>
          </a:xfrm>
          <a:prstGeom prst="rect">
            <a:avLst/>
          </a:prstGeom>
          <a:noFill/>
          <a:ln>
            <a:solidFill>
              <a:schemeClr val="tx1"/>
            </a:solidFill>
          </a:ln>
        </p:spPr>
        <p:txBody>
          <a:bodyPr wrap="square" lIns="91440" tIns="45720" rIns="91440" bIns="45720" rtlCol="0" anchor="t">
            <a:spAutoFit/>
          </a:bodyPr>
          <a:lstStyle/>
          <a:p>
            <a:pPr algn="ctr"/>
            <a:r>
              <a:rPr lang="en-GB" b="1" dirty="0">
                <a:ea typeface="+mn-lt"/>
                <a:cs typeface="+mn-lt"/>
              </a:rPr>
              <a:t>Digraph/ Trigraph</a:t>
            </a:r>
          </a:p>
          <a:p>
            <a:pPr algn="ctr"/>
            <a:r>
              <a:rPr lang="en-GB" sz="1600" dirty="0">
                <a:ea typeface="+mn-lt"/>
                <a:cs typeface="+mn-lt"/>
              </a:rPr>
              <a:t>Digraph- two letters to make one sound- </a:t>
            </a:r>
            <a:r>
              <a:rPr lang="en-GB" sz="1600" dirty="0" err="1">
                <a:ea typeface="+mn-lt"/>
                <a:cs typeface="+mn-lt"/>
              </a:rPr>
              <a:t>ch</a:t>
            </a:r>
            <a:r>
              <a:rPr lang="en-GB" sz="1600" dirty="0">
                <a:ea typeface="+mn-lt"/>
                <a:cs typeface="+mn-lt"/>
              </a:rPr>
              <a:t>, </a:t>
            </a:r>
            <a:r>
              <a:rPr lang="en-GB" sz="1600" dirty="0" err="1">
                <a:ea typeface="+mn-lt"/>
                <a:cs typeface="+mn-lt"/>
              </a:rPr>
              <a:t>sh</a:t>
            </a:r>
            <a:r>
              <a:rPr lang="en-GB" sz="1600" dirty="0">
                <a:ea typeface="+mn-lt"/>
                <a:cs typeface="+mn-lt"/>
              </a:rPr>
              <a:t>, ng</a:t>
            </a:r>
          </a:p>
          <a:p>
            <a:pPr algn="ctr"/>
            <a:endParaRPr lang="en-GB" sz="1600" dirty="0">
              <a:ea typeface="+mn-lt"/>
              <a:cs typeface="+mn-lt"/>
            </a:endParaRPr>
          </a:p>
          <a:p>
            <a:pPr algn="ctr"/>
            <a:r>
              <a:rPr lang="en-GB" sz="1600" dirty="0">
                <a:ea typeface="+mn-lt"/>
                <a:cs typeface="+mn-lt"/>
              </a:rPr>
              <a:t>Trigraph- three letters to make one sound- </a:t>
            </a:r>
            <a:r>
              <a:rPr lang="en-GB" sz="1600" dirty="0" err="1">
                <a:ea typeface="+mn-lt"/>
                <a:cs typeface="+mn-lt"/>
              </a:rPr>
              <a:t>igh</a:t>
            </a:r>
            <a:r>
              <a:rPr lang="en-GB" sz="1600" dirty="0">
                <a:ea typeface="+mn-lt"/>
                <a:cs typeface="+mn-lt"/>
              </a:rPr>
              <a:t>, </a:t>
            </a:r>
            <a:r>
              <a:rPr lang="en-GB" sz="1600" dirty="0" err="1">
                <a:ea typeface="+mn-lt"/>
                <a:cs typeface="+mn-lt"/>
              </a:rPr>
              <a:t>dge</a:t>
            </a:r>
          </a:p>
        </p:txBody>
      </p:sp>
      <p:pic>
        <p:nvPicPr>
          <p:cNvPr id="5" name="Picture 4" descr="The 16 best kids' books about design and cities - Curbed">
            <a:extLst>
              <a:ext uri="{FF2B5EF4-FFF2-40B4-BE49-F238E27FC236}">
                <a16:creationId xmlns:a16="http://schemas.microsoft.com/office/drawing/2014/main" id="{04998C49-05F7-F226-8CDB-E284D7734F15}"/>
              </a:ext>
            </a:extLst>
          </p:cNvPr>
          <p:cNvPicPr>
            <a:picLocks noChangeAspect="1"/>
          </p:cNvPicPr>
          <p:nvPr/>
        </p:nvPicPr>
        <p:blipFill>
          <a:blip r:embed="rId3"/>
          <a:stretch>
            <a:fillRect/>
          </a:stretch>
        </p:blipFill>
        <p:spPr>
          <a:xfrm>
            <a:off x="7344234" y="2000824"/>
            <a:ext cx="4297266" cy="3379653"/>
          </a:xfrm>
          <a:prstGeom prst="rect">
            <a:avLst/>
          </a:prstGeom>
        </p:spPr>
      </p:pic>
      <p:pic>
        <p:nvPicPr>
          <p:cNvPr id="3" name="Picture 2" descr="A yellow shield with blue and green letters&#10;&#10;AI-generated content may be incorrect.">
            <a:extLst>
              <a:ext uri="{FF2B5EF4-FFF2-40B4-BE49-F238E27FC236}">
                <a16:creationId xmlns:a16="http://schemas.microsoft.com/office/drawing/2014/main" id="{8A650A60-A19C-482A-3DA6-81D32A15A2D2}"/>
              </a:ext>
            </a:extLst>
          </p:cNvPr>
          <p:cNvPicPr>
            <a:picLocks noChangeAspect="1"/>
          </p:cNvPicPr>
          <p:nvPr/>
        </p:nvPicPr>
        <p:blipFill>
          <a:blip r:embed="rId4"/>
          <a:stretch>
            <a:fillRect/>
          </a:stretch>
        </p:blipFill>
        <p:spPr>
          <a:xfrm>
            <a:off x="11435815" y="92893"/>
            <a:ext cx="670157" cy="621874"/>
          </a:xfrm>
          <a:prstGeom prst="rect">
            <a:avLst/>
          </a:prstGeom>
        </p:spPr>
      </p:pic>
    </p:spTree>
    <p:extLst>
      <p:ext uri="{BB962C8B-B14F-4D97-AF65-F5344CB8AC3E}">
        <p14:creationId xmlns:p14="http://schemas.microsoft.com/office/powerpoint/2010/main" val="2117895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576072" y="704088"/>
            <a:ext cx="10515600" cy="676656"/>
          </a:xfrm>
        </p:spPr>
        <p:txBody>
          <a:bodyPr rtlCol="0" anchor="ctr">
            <a:normAutofit/>
          </a:bodyPr>
          <a:lstStyle>
            <a:defPPr>
              <a:defRPr lang="en-GB"/>
            </a:defPPr>
          </a:lstStyle>
          <a:p>
            <a:pPr rtl="0"/>
            <a:r>
              <a:rPr lang="en-GB" sz="4100"/>
              <a:t>National expectations-Trajectory</a:t>
            </a:r>
          </a:p>
        </p:txBody>
      </p:sp>
      <p:sp>
        <p:nvSpPr>
          <p:cNvPr id="14" name="Date Placeholder 3">
            <a:extLst>
              <a:ext uri="{FF2B5EF4-FFF2-40B4-BE49-F238E27FC236}">
                <a16:creationId xmlns:a16="http://schemas.microsoft.com/office/drawing/2014/main" id="{850E76A1-5831-2C0E-763A-16914E8EBF79}"/>
              </a:ext>
            </a:extLst>
          </p:cNvPr>
          <p:cNvSpPr>
            <a:spLocks noGrp="1"/>
          </p:cNvSpPr>
          <p:nvPr>
            <p:ph type="dt" sz="half" idx="10"/>
          </p:nvPr>
        </p:nvSpPr>
        <p:spPr>
          <a:xfrm>
            <a:off x="365760" y="6464808"/>
            <a:ext cx="987552" cy="310896"/>
          </a:xfrm>
        </p:spPr>
        <p:txBody>
          <a:bodyPr/>
          <a:lstStyle/>
          <a:p>
            <a:pPr rtl="0">
              <a:spcAft>
                <a:spcPts val="600"/>
              </a:spcAft>
            </a:pPr>
            <a:r>
              <a:rPr lang="en-GB"/>
              <a:t>20XX</a:t>
            </a:r>
          </a:p>
        </p:txBody>
      </p:sp>
      <p:sp>
        <p:nvSpPr>
          <p:cNvPr id="15" name="Footer Placeholder 4">
            <a:extLst>
              <a:ext uri="{FF2B5EF4-FFF2-40B4-BE49-F238E27FC236}">
                <a16:creationId xmlns:a16="http://schemas.microsoft.com/office/drawing/2014/main" id="{8267CB6F-6DC4-580E-01C0-9AAC1E25DDC9}"/>
              </a:ext>
            </a:extLst>
          </p:cNvPr>
          <p:cNvSpPr>
            <a:spLocks noGrp="1"/>
          </p:cNvSpPr>
          <p:nvPr>
            <p:ph type="ftr" sz="quarter" idx="11"/>
          </p:nvPr>
        </p:nvSpPr>
        <p:spPr>
          <a:xfrm>
            <a:off x="4379976" y="6464808"/>
            <a:ext cx="3438144" cy="310896"/>
          </a:xfrm>
        </p:spPr>
        <p:txBody>
          <a:bodyPr/>
          <a:lstStyle/>
          <a:p>
            <a:pPr rtl="0">
              <a:spcAft>
                <a:spcPts val="600"/>
              </a:spcAft>
            </a:pPr>
            <a:r>
              <a:rPr lang="en-GB"/>
              <a:t>presentation title</a:t>
            </a:r>
          </a:p>
        </p:txBody>
      </p:sp>
      <p:sp>
        <p:nvSpPr>
          <p:cNvPr id="16" name="Slide Number Placeholder 5">
            <a:extLst>
              <a:ext uri="{FF2B5EF4-FFF2-40B4-BE49-F238E27FC236}">
                <a16:creationId xmlns:a16="http://schemas.microsoft.com/office/drawing/2014/main" id="{4DD89B0D-2FB4-23A9-F108-069FE05FFC37}"/>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9</a:t>
            </a:fld>
            <a:endParaRPr lang="en-GB"/>
          </a:p>
        </p:txBody>
      </p:sp>
      <p:graphicFrame>
        <p:nvGraphicFramePr>
          <p:cNvPr id="2" name="Table 3">
            <a:extLst>
              <a:ext uri="{FF2B5EF4-FFF2-40B4-BE49-F238E27FC236}">
                <a16:creationId xmlns:a16="http://schemas.microsoft.com/office/drawing/2014/main" id="{D92A820C-A3B6-413A-9436-8B46FB35B0F5}"/>
              </a:ext>
            </a:extLst>
          </p:cNvPr>
          <p:cNvGraphicFramePr>
            <a:graphicFrameLocks noGrp="1"/>
          </p:cNvGraphicFramePr>
          <p:nvPr>
            <p:extLst>
              <p:ext uri="{D42A27DB-BD31-4B8C-83A1-F6EECF244321}">
                <p14:modId xmlns:p14="http://schemas.microsoft.com/office/powerpoint/2010/main" val="3685337559"/>
              </p:ext>
            </p:extLst>
          </p:nvPr>
        </p:nvGraphicFramePr>
        <p:xfrm>
          <a:off x="1128445" y="1901952"/>
          <a:ext cx="8258714" cy="3877059"/>
        </p:xfrm>
        <a:graphic>
          <a:graphicData uri="http://schemas.openxmlformats.org/drawingml/2006/table">
            <a:tbl>
              <a:tblPr firstRow="1" bandRow="1">
                <a:tableStyleId>{5C22544A-7EE6-4342-B048-85BDC9FD1C3A}</a:tableStyleId>
              </a:tblPr>
              <a:tblGrid>
                <a:gridCol w="1403679">
                  <a:extLst>
                    <a:ext uri="{9D8B030D-6E8A-4147-A177-3AD203B41FA5}">
                      <a16:colId xmlns:a16="http://schemas.microsoft.com/office/drawing/2014/main" val="2263536604"/>
                    </a:ext>
                  </a:extLst>
                </a:gridCol>
                <a:gridCol w="1842328">
                  <a:extLst>
                    <a:ext uri="{9D8B030D-6E8A-4147-A177-3AD203B41FA5}">
                      <a16:colId xmlns:a16="http://schemas.microsoft.com/office/drawing/2014/main" val="1394656974"/>
                    </a:ext>
                  </a:extLst>
                </a:gridCol>
                <a:gridCol w="1600315">
                  <a:extLst>
                    <a:ext uri="{9D8B030D-6E8A-4147-A177-3AD203B41FA5}">
                      <a16:colId xmlns:a16="http://schemas.microsoft.com/office/drawing/2014/main" val="3400852435"/>
                    </a:ext>
                  </a:extLst>
                </a:gridCol>
                <a:gridCol w="1706196">
                  <a:extLst>
                    <a:ext uri="{9D8B030D-6E8A-4147-A177-3AD203B41FA5}">
                      <a16:colId xmlns:a16="http://schemas.microsoft.com/office/drawing/2014/main" val="1213062468"/>
                    </a:ext>
                  </a:extLst>
                </a:gridCol>
                <a:gridCol w="1706196">
                  <a:extLst>
                    <a:ext uri="{9D8B030D-6E8A-4147-A177-3AD203B41FA5}">
                      <a16:colId xmlns:a16="http://schemas.microsoft.com/office/drawing/2014/main" val="2159051697"/>
                    </a:ext>
                  </a:extLst>
                </a:gridCol>
              </a:tblGrid>
              <a:tr h="479187">
                <a:tc>
                  <a:txBody>
                    <a:bodyPr/>
                    <a:lstStyle/>
                    <a:p>
                      <a:endParaRPr lang="en-GB" sz="2100"/>
                    </a:p>
                  </a:txBody>
                  <a:tcPr marL="108906" marR="108906" marT="54453" marB="54453"/>
                </a:tc>
                <a:tc>
                  <a:txBody>
                    <a:bodyPr/>
                    <a:lstStyle/>
                    <a:p>
                      <a:r>
                        <a:rPr lang="en-GB" sz="2100">
                          <a:solidFill>
                            <a:sysClr val="windowText" lastClr="000000"/>
                          </a:solidFill>
                        </a:rPr>
                        <a:t>Nursery</a:t>
                      </a:r>
                    </a:p>
                  </a:txBody>
                  <a:tcPr marL="108906" marR="108906" marT="54453" marB="54453"/>
                </a:tc>
                <a:tc>
                  <a:txBody>
                    <a:bodyPr/>
                    <a:lstStyle/>
                    <a:p>
                      <a:r>
                        <a:rPr lang="en-GB" sz="2100">
                          <a:solidFill>
                            <a:sysClr val="windowText" lastClr="000000"/>
                          </a:solidFill>
                        </a:rPr>
                        <a:t>Reception</a:t>
                      </a:r>
                    </a:p>
                  </a:txBody>
                  <a:tcPr marL="108906" marR="108906" marT="54453" marB="54453"/>
                </a:tc>
                <a:tc>
                  <a:txBody>
                    <a:bodyPr/>
                    <a:lstStyle/>
                    <a:p>
                      <a:r>
                        <a:rPr lang="en-GB" sz="2100">
                          <a:solidFill>
                            <a:sysClr val="windowText" lastClr="000000"/>
                          </a:solidFill>
                        </a:rPr>
                        <a:t>Year One </a:t>
                      </a:r>
                    </a:p>
                  </a:txBody>
                  <a:tcPr marL="108906" marR="108906" marT="54453" marB="54453"/>
                </a:tc>
                <a:tc>
                  <a:txBody>
                    <a:bodyPr/>
                    <a:lstStyle/>
                    <a:p>
                      <a:r>
                        <a:rPr lang="en-GB" sz="2100">
                          <a:solidFill>
                            <a:sysClr val="windowText" lastClr="000000"/>
                          </a:solidFill>
                        </a:rPr>
                        <a:t>Year Two</a:t>
                      </a:r>
                    </a:p>
                  </a:txBody>
                  <a:tcPr marL="108906" marR="108906" marT="54453" marB="54453"/>
                </a:tc>
                <a:extLst>
                  <a:ext uri="{0D108BD9-81ED-4DB2-BD59-A6C34878D82A}">
                    <a16:rowId xmlns:a16="http://schemas.microsoft.com/office/drawing/2014/main" val="3576032825"/>
                  </a:ext>
                </a:extLst>
              </a:tr>
              <a:tr h="1132624">
                <a:tc>
                  <a:txBody>
                    <a:bodyPr/>
                    <a:lstStyle/>
                    <a:p>
                      <a:r>
                        <a:rPr lang="en-GB" sz="2100"/>
                        <a:t>Autumn</a:t>
                      </a:r>
                    </a:p>
                  </a:txBody>
                  <a:tcPr marL="108906" marR="108906" marT="54453" marB="54453"/>
                </a:tc>
                <a:tc>
                  <a:txBody>
                    <a:bodyPr/>
                    <a:lstStyle/>
                    <a:p>
                      <a:r>
                        <a:rPr lang="en-GB" sz="2100"/>
                        <a:t>Phase 1</a:t>
                      </a:r>
                    </a:p>
                  </a:txBody>
                  <a:tcPr marL="108906" marR="108906" marT="54453" marB="54453"/>
                </a:tc>
                <a:tc>
                  <a:txBody>
                    <a:bodyPr/>
                    <a:lstStyle/>
                    <a:p>
                      <a:r>
                        <a:rPr lang="en-GB" sz="2100"/>
                        <a:t>Phase 1</a:t>
                      </a:r>
                    </a:p>
                    <a:p>
                      <a:r>
                        <a:rPr lang="en-GB" sz="2100"/>
                        <a:t>Phase 2</a:t>
                      </a:r>
                    </a:p>
                  </a:txBody>
                  <a:tcPr marL="108906" marR="108906" marT="54453" marB="54453"/>
                </a:tc>
                <a:tc>
                  <a:txBody>
                    <a:bodyPr/>
                    <a:lstStyle/>
                    <a:p>
                      <a:r>
                        <a:rPr lang="en-GB" sz="2100"/>
                        <a:t>Phase 4/5</a:t>
                      </a:r>
                    </a:p>
                  </a:txBody>
                  <a:tcPr marL="108906" marR="108906" marT="54453" marB="54453"/>
                </a:tc>
                <a:tc>
                  <a:txBody>
                    <a:bodyPr/>
                    <a:lstStyle/>
                    <a:p>
                      <a:r>
                        <a:rPr lang="en-GB" sz="2100"/>
                        <a:t>Review</a:t>
                      </a:r>
                    </a:p>
                    <a:p>
                      <a:r>
                        <a:rPr lang="en-GB" sz="2100"/>
                        <a:t>Phase 5</a:t>
                      </a:r>
                    </a:p>
                    <a:p>
                      <a:r>
                        <a:rPr lang="en-GB" sz="2100"/>
                        <a:t>Phase 6</a:t>
                      </a:r>
                    </a:p>
                  </a:txBody>
                  <a:tcPr marL="108906" marR="108906" marT="54453" marB="54453"/>
                </a:tc>
                <a:extLst>
                  <a:ext uri="{0D108BD9-81ED-4DB2-BD59-A6C34878D82A}">
                    <a16:rowId xmlns:a16="http://schemas.microsoft.com/office/drawing/2014/main" val="1011599317"/>
                  </a:ext>
                </a:extLst>
              </a:tr>
              <a:tr h="1132624">
                <a:tc>
                  <a:txBody>
                    <a:bodyPr/>
                    <a:lstStyle/>
                    <a:p>
                      <a:r>
                        <a:rPr lang="en-GB" sz="2100"/>
                        <a:t>Spring</a:t>
                      </a:r>
                    </a:p>
                  </a:txBody>
                  <a:tcPr marL="108906" marR="108906" marT="54453" marB="54453"/>
                </a:tc>
                <a:tc>
                  <a:txBody>
                    <a:bodyPr/>
                    <a:lstStyle/>
                    <a:p>
                      <a:r>
                        <a:rPr lang="en-GB" sz="2100"/>
                        <a:t>Phase 1 </a:t>
                      </a:r>
                    </a:p>
                  </a:txBody>
                  <a:tcPr marL="108906" marR="108906" marT="54453" marB="54453"/>
                </a:tc>
                <a:tc>
                  <a:txBody>
                    <a:bodyPr/>
                    <a:lstStyle/>
                    <a:p>
                      <a:r>
                        <a:rPr lang="en-GB" sz="2100"/>
                        <a:t>Phase 3</a:t>
                      </a:r>
                    </a:p>
                  </a:txBody>
                  <a:tcPr marL="108906" marR="108906" marT="54453" marB="54453"/>
                </a:tc>
                <a:tc>
                  <a:txBody>
                    <a:bodyPr/>
                    <a:lstStyle/>
                    <a:p>
                      <a:r>
                        <a:rPr lang="en-GB" sz="2100"/>
                        <a:t>Phase 5</a:t>
                      </a:r>
                    </a:p>
                    <a:p>
                      <a:r>
                        <a:rPr lang="en-GB" sz="2100"/>
                        <a:t>Y1 spelling NC</a:t>
                      </a:r>
                    </a:p>
                  </a:txBody>
                  <a:tcPr marL="108906" marR="108906" marT="54453" marB="54453"/>
                </a:tc>
                <a:tc>
                  <a:txBody>
                    <a:bodyPr/>
                    <a:lstStyle/>
                    <a:p>
                      <a:r>
                        <a:rPr lang="en-GB" sz="2100"/>
                        <a:t>Y2 spelling NC</a:t>
                      </a:r>
                    </a:p>
                  </a:txBody>
                  <a:tcPr marL="108906" marR="108906" marT="54453" marB="54453"/>
                </a:tc>
                <a:extLst>
                  <a:ext uri="{0D108BD9-81ED-4DB2-BD59-A6C34878D82A}">
                    <a16:rowId xmlns:a16="http://schemas.microsoft.com/office/drawing/2014/main" val="2069152291"/>
                  </a:ext>
                </a:extLst>
              </a:tr>
              <a:tr h="1132624">
                <a:tc>
                  <a:txBody>
                    <a:bodyPr/>
                    <a:lstStyle/>
                    <a:p>
                      <a:r>
                        <a:rPr lang="en-GB" sz="2100"/>
                        <a:t>Summer</a:t>
                      </a:r>
                    </a:p>
                  </a:txBody>
                  <a:tcPr marL="108906" marR="108906" marT="54453" marB="54453"/>
                </a:tc>
                <a:tc>
                  <a:txBody>
                    <a:bodyPr/>
                    <a:lstStyle/>
                    <a:p>
                      <a:r>
                        <a:rPr lang="en-GB" sz="2100"/>
                        <a:t>Phase 1 </a:t>
                      </a:r>
                    </a:p>
                    <a:p>
                      <a:r>
                        <a:rPr lang="en-GB" sz="2100"/>
                        <a:t>(2 for some)</a:t>
                      </a:r>
                    </a:p>
                  </a:txBody>
                  <a:tcPr marL="108906" marR="108906" marT="54453" marB="54453"/>
                </a:tc>
                <a:tc>
                  <a:txBody>
                    <a:bodyPr/>
                    <a:lstStyle/>
                    <a:p>
                      <a:r>
                        <a:rPr lang="en-GB" sz="2100"/>
                        <a:t>Phase 3/4</a:t>
                      </a:r>
                    </a:p>
                  </a:txBody>
                  <a:tcPr marL="108906" marR="108906" marT="54453" marB="54453"/>
                </a:tc>
                <a:tc>
                  <a:txBody>
                    <a:bodyPr/>
                    <a:lstStyle/>
                    <a:p>
                      <a:r>
                        <a:rPr lang="en-GB" sz="2100"/>
                        <a:t>Phase 5</a:t>
                      </a:r>
                    </a:p>
                    <a:p>
                      <a:r>
                        <a:rPr lang="en-GB" sz="2100"/>
                        <a:t>Y1 spelling NC</a:t>
                      </a:r>
                    </a:p>
                  </a:txBody>
                  <a:tcPr marL="108906" marR="108906" marT="54453" marB="54453"/>
                </a:tc>
                <a:tc>
                  <a:txBody>
                    <a:bodyPr/>
                    <a:lstStyle/>
                    <a:p>
                      <a:r>
                        <a:rPr lang="en-GB" sz="2100"/>
                        <a:t>Y2 spelling NC</a:t>
                      </a:r>
                    </a:p>
                  </a:txBody>
                  <a:tcPr marL="108906" marR="108906" marT="54453" marB="54453"/>
                </a:tc>
                <a:extLst>
                  <a:ext uri="{0D108BD9-81ED-4DB2-BD59-A6C34878D82A}">
                    <a16:rowId xmlns:a16="http://schemas.microsoft.com/office/drawing/2014/main" val="3920588616"/>
                  </a:ext>
                </a:extLst>
              </a:tr>
            </a:tbl>
          </a:graphicData>
        </a:graphic>
      </p:graphicFrame>
      <p:pic>
        <p:nvPicPr>
          <p:cNvPr id="5" name="Picture 4" descr="A yellow shield with blue and green letters&#10;&#10;AI-generated content may be incorrect.">
            <a:extLst>
              <a:ext uri="{FF2B5EF4-FFF2-40B4-BE49-F238E27FC236}">
                <a16:creationId xmlns:a16="http://schemas.microsoft.com/office/drawing/2014/main" id="{46D0A4BE-E619-5C7E-8ED7-08DFFB3832E3}"/>
              </a:ext>
            </a:extLst>
          </p:cNvPr>
          <p:cNvPicPr>
            <a:picLocks noChangeAspect="1"/>
          </p:cNvPicPr>
          <p:nvPr/>
        </p:nvPicPr>
        <p:blipFill>
          <a:blip r:embed="rId3"/>
          <a:stretch>
            <a:fillRect/>
          </a:stretch>
        </p:blipFill>
        <p:spPr>
          <a:xfrm>
            <a:off x="11435815" y="92893"/>
            <a:ext cx="670157" cy="621874"/>
          </a:xfrm>
          <a:prstGeom prst="rect">
            <a:avLst/>
          </a:prstGeom>
        </p:spPr>
      </p:pic>
    </p:spTree>
    <p:extLst>
      <p:ext uri="{BB962C8B-B14F-4D97-AF65-F5344CB8AC3E}">
        <p14:creationId xmlns:p14="http://schemas.microsoft.com/office/powerpoint/2010/main" val="520000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F3274C3-EFD3-B6F0-81A9-27AF9C3298AF}"/>
              </a:ext>
            </a:extLst>
          </p:cNvPr>
          <p:cNvSpPr>
            <a:spLocks noGrp="1"/>
          </p:cNvSpPr>
          <p:nvPr>
            <p:ph type="body" sz="half" idx="2"/>
          </p:nvPr>
        </p:nvSpPr>
        <p:spPr>
          <a:xfrm>
            <a:off x="576072" y="1947671"/>
            <a:ext cx="4572000" cy="4070729"/>
          </a:xfrm>
        </p:spPr>
        <p:txBody>
          <a:bodyPr vert="horz" lIns="91440" tIns="45720" rIns="91440" bIns="45720" rtlCol="0">
            <a:normAutofit/>
          </a:bodyPr>
          <a:lstStyle/>
          <a:p>
            <a:pPr marL="285750" indent="-285750">
              <a:lnSpc>
                <a:spcPct val="90000"/>
              </a:lnSpc>
              <a:spcBef>
                <a:spcPts val="1000"/>
              </a:spcBef>
              <a:buChar char="•"/>
            </a:pPr>
            <a:r>
              <a:rPr lang="en-GB"/>
              <a:t>Children in Year 1 throughout the country will all be taking part in a phonics screening check during the same week in June. </a:t>
            </a:r>
            <a:endParaRPr lang="en-US"/>
          </a:p>
          <a:p>
            <a:pPr marL="285750" indent="-285750">
              <a:lnSpc>
                <a:spcPct val="90000"/>
              </a:lnSpc>
              <a:spcBef>
                <a:spcPts val="1000"/>
              </a:spcBef>
              <a:buFont typeface="Arial"/>
              <a:buChar char="•"/>
            </a:pPr>
            <a:r>
              <a:rPr lang="en-GB"/>
              <a:t>Children in Year 2 will also take the check if they did not achieve the required result when in Year 1 or they have not taken the test before.</a:t>
            </a:r>
            <a:endParaRPr lang="en-US"/>
          </a:p>
          <a:p>
            <a:pPr marL="285750" indent="-285750">
              <a:lnSpc>
                <a:spcPct val="90000"/>
              </a:lnSpc>
              <a:spcBef>
                <a:spcPts val="1000"/>
              </a:spcBef>
              <a:buFont typeface="Arial"/>
              <a:buChar char="•"/>
            </a:pPr>
            <a:r>
              <a:rPr lang="en-GB"/>
              <a:t>Headteachers should decide whether it is appropriate for each of their pupils to take the phonics screening check. </a:t>
            </a:r>
            <a:endParaRPr lang="en-US"/>
          </a:p>
          <a:p>
            <a:pPr marL="285750" indent="-285750">
              <a:lnSpc>
                <a:spcPct val="90000"/>
              </a:lnSpc>
              <a:spcBef>
                <a:spcPts val="1000"/>
              </a:spcBef>
              <a:buFont typeface="Arial"/>
              <a:buChar char="•"/>
            </a:pPr>
            <a:r>
              <a:rPr lang="en-GB"/>
              <a:t>The phonics screening check is designed to confirm whether individual children have learnt phonic decoding and blending skills to an appropriate standard.</a:t>
            </a:r>
          </a:p>
          <a:p>
            <a:pPr>
              <a:lnSpc>
                <a:spcPct val="90000"/>
              </a:lnSpc>
            </a:pPr>
            <a:endParaRPr lang="en-US"/>
          </a:p>
        </p:txBody>
      </p:sp>
      <p:sp>
        <p:nvSpPr>
          <p:cNvPr id="3" name="Date Placeholder 2">
            <a:extLst>
              <a:ext uri="{FF2B5EF4-FFF2-40B4-BE49-F238E27FC236}">
                <a16:creationId xmlns:a16="http://schemas.microsoft.com/office/drawing/2014/main" id="{72CDFB32-EEA0-9D99-63C7-5567B12AAE7A}"/>
              </a:ext>
            </a:extLst>
          </p:cNvPr>
          <p:cNvSpPr>
            <a:spLocks noGrp="1"/>
          </p:cNvSpPr>
          <p:nvPr>
            <p:ph type="dt" sz="half" idx="10"/>
          </p:nvPr>
        </p:nvSpPr>
        <p:spPr>
          <a:xfrm>
            <a:off x="365760" y="6464808"/>
            <a:ext cx="987552" cy="310896"/>
          </a:xfrm>
        </p:spPr>
        <p:txBody>
          <a:bodyPr anchor="ctr">
            <a:normAutofit/>
          </a:bodyPr>
          <a:lstStyle/>
          <a:p>
            <a:pPr rtl="0">
              <a:spcAft>
                <a:spcPts val="600"/>
              </a:spcAft>
            </a:pPr>
            <a:r>
              <a:rPr lang="en-GB"/>
              <a:t>20XX</a:t>
            </a:r>
          </a:p>
        </p:txBody>
      </p:sp>
      <p:sp>
        <p:nvSpPr>
          <p:cNvPr id="4" name="Footer Placeholder 3">
            <a:extLst>
              <a:ext uri="{FF2B5EF4-FFF2-40B4-BE49-F238E27FC236}">
                <a16:creationId xmlns:a16="http://schemas.microsoft.com/office/drawing/2014/main" id="{2AAAB967-2F98-B27C-FBD9-6770BBE8E65B}"/>
              </a:ext>
            </a:extLst>
          </p:cNvPr>
          <p:cNvSpPr>
            <a:spLocks noGrp="1"/>
          </p:cNvSpPr>
          <p:nvPr>
            <p:ph type="ftr" sz="quarter" idx="11"/>
          </p:nvPr>
        </p:nvSpPr>
        <p:spPr>
          <a:xfrm>
            <a:off x="4379976" y="6464808"/>
            <a:ext cx="3438144" cy="310896"/>
          </a:xfrm>
        </p:spPr>
        <p:txBody>
          <a:bodyPr anchor="ctr">
            <a:normAutofit/>
          </a:bodyPr>
          <a:lstStyle/>
          <a:p>
            <a:pPr rtl="0">
              <a:spcAft>
                <a:spcPts val="600"/>
              </a:spcAft>
            </a:pPr>
            <a:r>
              <a:rPr lang="en-GB"/>
              <a:t>presentation title</a:t>
            </a:r>
          </a:p>
        </p:txBody>
      </p:sp>
      <p:sp>
        <p:nvSpPr>
          <p:cNvPr id="5" name="Slide Number Placeholder 4">
            <a:extLst>
              <a:ext uri="{FF2B5EF4-FFF2-40B4-BE49-F238E27FC236}">
                <a16:creationId xmlns:a16="http://schemas.microsoft.com/office/drawing/2014/main" id="{5B3B83C5-D184-5072-CDFE-24B9E0EE86FD}"/>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10</a:t>
            </a:fld>
            <a:endParaRPr lang="en-GB"/>
          </a:p>
        </p:txBody>
      </p:sp>
      <p:sp>
        <p:nvSpPr>
          <p:cNvPr id="6" name="Title 5">
            <a:extLst>
              <a:ext uri="{FF2B5EF4-FFF2-40B4-BE49-F238E27FC236}">
                <a16:creationId xmlns:a16="http://schemas.microsoft.com/office/drawing/2014/main" id="{128A840B-30BA-5C36-56F6-CFE61A8CEB27}"/>
              </a:ext>
            </a:extLst>
          </p:cNvPr>
          <p:cNvSpPr>
            <a:spLocks noGrp="1"/>
          </p:cNvSpPr>
          <p:nvPr>
            <p:ph type="title"/>
          </p:nvPr>
        </p:nvSpPr>
        <p:spPr>
          <a:xfrm>
            <a:off x="576071" y="704088"/>
            <a:ext cx="9144000" cy="676656"/>
          </a:xfrm>
        </p:spPr>
        <p:txBody>
          <a:bodyPr anchor="b">
            <a:normAutofit/>
          </a:bodyPr>
          <a:lstStyle/>
          <a:p>
            <a:r>
              <a:rPr lang="en-US" sz="4100" dirty="0"/>
              <a:t>Phonics screening</a:t>
            </a:r>
          </a:p>
        </p:txBody>
      </p:sp>
      <p:pic>
        <p:nvPicPr>
          <p:cNvPr id="8" name="Picture Placeholder 7" descr="Year 1 Phonics Screening Test Information for Parents and Carers – Lord ...">
            <a:extLst>
              <a:ext uri="{FF2B5EF4-FFF2-40B4-BE49-F238E27FC236}">
                <a16:creationId xmlns:a16="http://schemas.microsoft.com/office/drawing/2014/main" id="{0FE868FF-1E2A-D7C8-767D-C4297B797FB9}"/>
              </a:ext>
            </a:extLst>
          </p:cNvPr>
          <p:cNvPicPr>
            <a:picLocks noGrp="1" noChangeAspect="1"/>
          </p:cNvPicPr>
          <p:nvPr>
            <p:ph type="pic" idx="1"/>
          </p:nvPr>
        </p:nvPicPr>
        <p:blipFill>
          <a:blip r:embed="rId2"/>
          <a:srcRect l="27134" r="27132" b="-1"/>
          <a:stretch>
            <a:fillRect/>
          </a:stretch>
        </p:blipFill>
        <p:spPr>
          <a:xfrm>
            <a:off x="6646264" y="10"/>
            <a:ext cx="5545736" cy="606308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noFill/>
        </p:spPr>
      </p:pic>
      <p:pic>
        <p:nvPicPr>
          <p:cNvPr id="10" name="Picture 9" descr="A yellow shield with blue and green letters&#10;&#10;AI-generated content may be incorrect.">
            <a:extLst>
              <a:ext uri="{FF2B5EF4-FFF2-40B4-BE49-F238E27FC236}">
                <a16:creationId xmlns:a16="http://schemas.microsoft.com/office/drawing/2014/main" id="{87D9FF64-300D-1564-3400-D57BFB4DDF1A}"/>
              </a:ext>
            </a:extLst>
          </p:cNvPr>
          <p:cNvPicPr>
            <a:picLocks noChangeAspect="1"/>
          </p:cNvPicPr>
          <p:nvPr/>
        </p:nvPicPr>
        <p:blipFill>
          <a:blip r:embed="rId3"/>
          <a:stretch>
            <a:fillRect/>
          </a:stretch>
        </p:blipFill>
        <p:spPr>
          <a:xfrm>
            <a:off x="11435815" y="92893"/>
            <a:ext cx="670157" cy="621874"/>
          </a:xfrm>
          <a:prstGeom prst="rect">
            <a:avLst/>
          </a:prstGeom>
        </p:spPr>
      </p:pic>
    </p:spTree>
    <p:extLst>
      <p:ext uri="{BB962C8B-B14F-4D97-AF65-F5344CB8AC3E}">
        <p14:creationId xmlns:p14="http://schemas.microsoft.com/office/powerpoint/2010/main" val="1370177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B1E72-2FB3-6460-5C9E-B4397C12B275}"/>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D1F8956-0E9E-24A8-F5B6-28988F1442F6}"/>
              </a:ext>
            </a:extLst>
          </p:cNvPr>
          <p:cNvSpPr>
            <a:spLocks noGrp="1"/>
          </p:cNvSpPr>
          <p:nvPr>
            <p:ph type="body" sz="half" idx="2"/>
          </p:nvPr>
        </p:nvSpPr>
        <p:spPr>
          <a:xfrm>
            <a:off x="576072" y="1947671"/>
            <a:ext cx="4572000" cy="4070729"/>
          </a:xfrm>
        </p:spPr>
        <p:txBody>
          <a:bodyPr vert="horz" lIns="91440" tIns="45720" rIns="91440" bIns="45720" rtlCol="0" anchor="t">
            <a:noAutofit/>
          </a:bodyPr>
          <a:lstStyle/>
          <a:p>
            <a:pPr marL="285750" indent="-285750" algn="ctr">
              <a:lnSpc>
                <a:spcPct val="90000"/>
              </a:lnSpc>
              <a:spcBef>
                <a:spcPts val="1000"/>
              </a:spcBef>
              <a:buFont typeface="Arial" panose="020B0604020202020204" pitchFamily="34" charset="0"/>
              <a:buChar char="•"/>
            </a:pPr>
            <a:r>
              <a:rPr lang="en-GB" sz="2000" dirty="0">
                <a:solidFill>
                  <a:srgbClr val="543E34"/>
                </a:solidFill>
                <a:latin typeface="Gill Sans Nova Light"/>
                <a:ea typeface="Calibri"/>
                <a:cs typeface="Calibri"/>
              </a:rPr>
              <a:t>The screening contains 40 words. </a:t>
            </a:r>
            <a:endParaRPr lang="en-US" sz="2000">
              <a:solidFill>
                <a:srgbClr val="543E34"/>
              </a:solidFill>
              <a:latin typeface="Gill Sans Nova Light"/>
              <a:ea typeface="Calibri"/>
              <a:cs typeface="Calibri"/>
            </a:endParaRPr>
          </a:p>
          <a:p>
            <a:pPr marL="285750" indent="-285750" algn="ctr">
              <a:lnSpc>
                <a:spcPct val="90000"/>
              </a:lnSpc>
              <a:spcBef>
                <a:spcPts val="1000"/>
              </a:spcBef>
              <a:buFont typeface="Arial" panose="020B0604020202020204" pitchFamily="34" charset="0"/>
              <a:buChar char="•"/>
            </a:pPr>
            <a:r>
              <a:rPr lang="en-GB" sz="2000" dirty="0">
                <a:solidFill>
                  <a:srgbClr val="543E34"/>
                </a:solidFill>
                <a:latin typeface="Gill Sans Nova Light"/>
                <a:ea typeface="Calibri"/>
                <a:cs typeface="Calibri"/>
              </a:rPr>
              <a:t>Each child will sit one-to-one and read each word aloud to a teacher. </a:t>
            </a:r>
            <a:endParaRPr lang="en-US" sz="2000" dirty="0">
              <a:solidFill>
                <a:srgbClr val="543E34"/>
              </a:solidFill>
              <a:latin typeface="Gill Sans Nova Light"/>
              <a:ea typeface="Calibri"/>
              <a:cs typeface="Calibri"/>
            </a:endParaRPr>
          </a:p>
          <a:p>
            <a:pPr marL="285750" indent="-285750" algn="ctr">
              <a:lnSpc>
                <a:spcPct val="90000"/>
              </a:lnSpc>
              <a:spcBef>
                <a:spcPts val="1000"/>
              </a:spcBef>
              <a:buFont typeface="Arial" panose="020B0604020202020204" pitchFamily="34" charset="0"/>
              <a:buChar char="•"/>
            </a:pPr>
            <a:r>
              <a:rPr lang="en-GB" sz="2000" dirty="0">
                <a:solidFill>
                  <a:srgbClr val="543E34"/>
                </a:solidFill>
                <a:latin typeface="Gill Sans Nova Light"/>
                <a:ea typeface="Calibri"/>
                <a:cs typeface="Calibri"/>
              </a:rPr>
              <a:t>The screening will take approximately 10 minutes per child, although all children are different and will complete the check at their own pace. </a:t>
            </a:r>
            <a:endParaRPr lang="en-US" sz="2000" dirty="0">
              <a:solidFill>
                <a:srgbClr val="543E34"/>
              </a:solidFill>
              <a:latin typeface="Gill Sans Nova Light"/>
              <a:ea typeface="Calibri"/>
              <a:cs typeface="Calibri"/>
            </a:endParaRPr>
          </a:p>
          <a:p>
            <a:pPr marL="285750" indent="-285750" algn="ctr">
              <a:lnSpc>
                <a:spcPct val="90000"/>
              </a:lnSpc>
              <a:spcBef>
                <a:spcPts val="1000"/>
              </a:spcBef>
              <a:buFont typeface="Arial" panose="020B0604020202020204" pitchFamily="34" charset="0"/>
              <a:buChar char="•"/>
            </a:pPr>
            <a:r>
              <a:rPr lang="en-GB" sz="2000" dirty="0">
                <a:solidFill>
                  <a:srgbClr val="543E34"/>
                </a:solidFill>
                <a:latin typeface="Gill Sans Nova Light"/>
                <a:ea typeface="Calibri"/>
                <a:cs typeface="Calibri"/>
              </a:rPr>
              <a:t>The list of words the children read is a combination of 20 real words and 20 pseudo words (nonsense words).</a:t>
            </a:r>
          </a:p>
          <a:p>
            <a:pPr marL="285750" indent="-285750">
              <a:lnSpc>
                <a:spcPct val="90000"/>
              </a:lnSpc>
              <a:spcBef>
                <a:spcPts val="1000"/>
              </a:spcBef>
              <a:buFont typeface="Arial" panose="020B0604020202020204" pitchFamily="34" charset="0"/>
              <a:buChar char="•"/>
            </a:pPr>
            <a:endParaRPr lang="en-GB" dirty="0"/>
          </a:p>
          <a:p>
            <a:pPr>
              <a:lnSpc>
                <a:spcPct val="90000"/>
              </a:lnSpc>
            </a:pPr>
            <a:endParaRPr lang="en-US"/>
          </a:p>
        </p:txBody>
      </p:sp>
      <p:sp>
        <p:nvSpPr>
          <p:cNvPr id="3" name="Date Placeholder 2">
            <a:extLst>
              <a:ext uri="{FF2B5EF4-FFF2-40B4-BE49-F238E27FC236}">
                <a16:creationId xmlns:a16="http://schemas.microsoft.com/office/drawing/2014/main" id="{70211365-715D-F4CC-1676-96EE12440044}"/>
              </a:ext>
            </a:extLst>
          </p:cNvPr>
          <p:cNvSpPr>
            <a:spLocks noGrp="1"/>
          </p:cNvSpPr>
          <p:nvPr>
            <p:ph type="dt" sz="half" idx="10"/>
          </p:nvPr>
        </p:nvSpPr>
        <p:spPr>
          <a:xfrm>
            <a:off x="365760" y="6464808"/>
            <a:ext cx="987552" cy="310896"/>
          </a:xfrm>
        </p:spPr>
        <p:txBody>
          <a:bodyPr anchor="ctr">
            <a:normAutofit/>
          </a:bodyPr>
          <a:lstStyle/>
          <a:p>
            <a:pPr rtl="0">
              <a:spcAft>
                <a:spcPts val="600"/>
              </a:spcAft>
            </a:pPr>
            <a:r>
              <a:rPr lang="en-GB"/>
              <a:t>20XX</a:t>
            </a:r>
          </a:p>
        </p:txBody>
      </p:sp>
      <p:sp>
        <p:nvSpPr>
          <p:cNvPr id="4" name="Footer Placeholder 3">
            <a:extLst>
              <a:ext uri="{FF2B5EF4-FFF2-40B4-BE49-F238E27FC236}">
                <a16:creationId xmlns:a16="http://schemas.microsoft.com/office/drawing/2014/main" id="{12B71D94-E25C-9459-F1AA-6625DAE86814}"/>
              </a:ext>
            </a:extLst>
          </p:cNvPr>
          <p:cNvSpPr>
            <a:spLocks noGrp="1"/>
          </p:cNvSpPr>
          <p:nvPr>
            <p:ph type="ftr" sz="quarter" idx="11"/>
          </p:nvPr>
        </p:nvSpPr>
        <p:spPr>
          <a:xfrm>
            <a:off x="4379976" y="6464808"/>
            <a:ext cx="3438144" cy="310896"/>
          </a:xfrm>
        </p:spPr>
        <p:txBody>
          <a:bodyPr anchor="ctr">
            <a:normAutofit/>
          </a:bodyPr>
          <a:lstStyle/>
          <a:p>
            <a:pPr rtl="0">
              <a:spcAft>
                <a:spcPts val="600"/>
              </a:spcAft>
            </a:pPr>
            <a:r>
              <a:rPr lang="en-GB"/>
              <a:t>presentation title</a:t>
            </a:r>
          </a:p>
        </p:txBody>
      </p:sp>
      <p:sp>
        <p:nvSpPr>
          <p:cNvPr id="5" name="Slide Number Placeholder 4">
            <a:extLst>
              <a:ext uri="{FF2B5EF4-FFF2-40B4-BE49-F238E27FC236}">
                <a16:creationId xmlns:a16="http://schemas.microsoft.com/office/drawing/2014/main" id="{5532CDEB-73EB-3516-70BB-9C6542A0D752}"/>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11</a:t>
            </a:fld>
            <a:endParaRPr lang="en-GB"/>
          </a:p>
        </p:txBody>
      </p:sp>
      <p:sp>
        <p:nvSpPr>
          <p:cNvPr id="6" name="Title 5">
            <a:extLst>
              <a:ext uri="{FF2B5EF4-FFF2-40B4-BE49-F238E27FC236}">
                <a16:creationId xmlns:a16="http://schemas.microsoft.com/office/drawing/2014/main" id="{DCB7F595-338E-C433-D0FC-21B76B5072DB}"/>
              </a:ext>
            </a:extLst>
          </p:cNvPr>
          <p:cNvSpPr>
            <a:spLocks noGrp="1"/>
          </p:cNvSpPr>
          <p:nvPr>
            <p:ph type="title"/>
          </p:nvPr>
        </p:nvSpPr>
        <p:spPr>
          <a:xfrm>
            <a:off x="4571" y="724141"/>
            <a:ext cx="6858000" cy="676656"/>
          </a:xfrm>
        </p:spPr>
        <p:txBody>
          <a:bodyPr anchor="b">
            <a:normAutofit fontScale="90000"/>
          </a:bodyPr>
          <a:lstStyle/>
          <a:p>
            <a:pPr algn="ctr"/>
            <a:r>
              <a:rPr lang="en-US" sz="4100" dirty="0"/>
              <a:t>What happens during the screening?</a:t>
            </a:r>
          </a:p>
        </p:txBody>
      </p:sp>
      <p:pic>
        <p:nvPicPr>
          <p:cNvPr id="8" name="Picture Placeholder 7" descr="Year 1 Phonics Screening Test Information for Parents and Carers – Lord ...">
            <a:extLst>
              <a:ext uri="{FF2B5EF4-FFF2-40B4-BE49-F238E27FC236}">
                <a16:creationId xmlns:a16="http://schemas.microsoft.com/office/drawing/2014/main" id="{60417F8F-9176-0F2A-27B1-ABAE06D676BE}"/>
              </a:ext>
            </a:extLst>
          </p:cNvPr>
          <p:cNvPicPr>
            <a:picLocks noGrp="1" noChangeAspect="1"/>
          </p:cNvPicPr>
          <p:nvPr>
            <p:ph type="pic" idx="1"/>
          </p:nvPr>
        </p:nvPicPr>
        <p:blipFill>
          <a:blip r:embed="rId2"/>
          <a:srcRect l="27134" r="27132" b="-1"/>
          <a:stretch>
            <a:fillRect/>
          </a:stretch>
        </p:blipFill>
        <p:spPr>
          <a:xfrm>
            <a:off x="6646264" y="10"/>
            <a:ext cx="5545736" cy="606308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noFill/>
        </p:spPr>
      </p:pic>
      <p:pic>
        <p:nvPicPr>
          <p:cNvPr id="9" name="Picture 8" descr="A yellow shield with blue and green letters&#10;&#10;AI-generated content may be incorrect.">
            <a:extLst>
              <a:ext uri="{FF2B5EF4-FFF2-40B4-BE49-F238E27FC236}">
                <a16:creationId xmlns:a16="http://schemas.microsoft.com/office/drawing/2014/main" id="{AA8A3095-C497-7819-9107-D3A0014235A9}"/>
              </a:ext>
            </a:extLst>
          </p:cNvPr>
          <p:cNvPicPr>
            <a:picLocks noChangeAspect="1"/>
          </p:cNvPicPr>
          <p:nvPr/>
        </p:nvPicPr>
        <p:blipFill>
          <a:blip r:embed="rId3"/>
          <a:stretch>
            <a:fillRect/>
          </a:stretch>
        </p:blipFill>
        <p:spPr>
          <a:xfrm>
            <a:off x="11435815" y="92893"/>
            <a:ext cx="670157" cy="621874"/>
          </a:xfrm>
          <a:prstGeom prst="rect">
            <a:avLst/>
          </a:prstGeom>
        </p:spPr>
      </p:pic>
    </p:spTree>
    <p:extLst>
      <p:ext uri="{BB962C8B-B14F-4D97-AF65-F5344CB8AC3E}">
        <p14:creationId xmlns:p14="http://schemas.microsoft.com/office/powerpoint/2010/main" val="901711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B57D948F-F387-333C-FCBA-1AC73325EDA2}"/>
              </a:ext>
            </a:extLst>
          </p:cNvPr>
          <p:cNvSpPr>
            <a:spLocks noGrp="1"/>
          </p:cNvSpPr>
          <p:nvPr>
            <p:ph type="dt" sz="half" idx="10"/>
          </p:nvPr>
        </p:nvSpPr>
        <p:spPr>
          <a:xfrm>
            <a:off x="365760" y="6464808"/>
            <a:ext cx="987552" cy="310896"/>
          </a:xfrm>
        </p:spPr>
        <p:txBody>
          <a:bodyPr anchor="ctr">
            <a:normAutofit/>
          </a:bodyPr>
          <a:lstStyle/>
          <a:p>
            <a:pPr rtl="0">
              <a:spcAft>
                <a:spcPts val="600"/>
              </a:spcAft>
            </a:pPr>
            <a:r>
              <a:rPr lang="en-GB"/>
              <a:t>20XX</a:t>
            </a:r>
          </a:p>
        </p:txBody>
      </p:sp>
      <p:sp>
        <p:nvSpPr>
          <p:cNvPr id="4" name="Footer Placeholder 3">
            <a:extLst>
              <a:ext uri="{FF2B5EF4-FFF2-40B4-BE49-F238E27FC236}">
                <a16:creationId xmlns:a16="http://schemas.microsoft.com/office/drawing/2014/main" id="{0AE2313F-D45E-F8AE-AEB5-8887A8DCA141}"/>
              </a:ext>
            </a:extLst>
          </p:cNvPr>
          <p:cNvSpPr>
            <a:spLocks noGrp="1"/>
          </p:cNvSpPr>
          <p:nvPr>
            <p:ph type="ftr" sz="quarter" idx="11"/>
          </p:nvPr>
        </p:nvSpPr>
        <p:spPr>
          <a:xfrm>
            <a:off x="4379976" y="6464808"/>
            <a:ext cx="3438144" cy="310896"/>
          </a:xfrm>
        </p:spPr>
        <p:txBody>
          <a:bodyPr anchor="ctr">
            <a:normAutofit/>
          </a:bodyPr>
          <a:lstStyle/>
          <a:p>
            <a:pPr rtl="0">
              <a:spcAft>
                <a:spcPts val="600"/>
              </a:spcAft>
            </a:pPr>
            <a:r>
              <a:rPr lang="en-GB"/>
              <a:t>presentation title</a:t>
            </a:r>
          </a:p>
        </p:txBody>
      </p:sp>
      <p:sp>
        <p:nvSpPr>
          <p:cNvPr id="5" name="Slide Number Placeholder 4">
            <a:extLst>
              <a:ext uri="{FF2B5EF4-FFF2-40B4-BE49-F238E27FC236}">
                <a16:creationId xmlns:a16="http://schemas.microsoft.com/office/drawing/2014/main" id="{BB78D101-E219-F9D1-B145-CD6F0A2B80F7}"/>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12</a:t>
            </a:fld>
            <a:endParaRPr lang="en-GB"/>
          </a:p>
        </p:txBody>
      </p:sp>
      <p:sp>
        <p:nvSpPr>
          <p:cNvPr id="6" name="Title 5">
            <a:extLst>
              <a:ext uri="{FF2B5EF4-FFF2-40B4-BE49-F238E27FC236}">
                <a16:creationId xmlns:a16="http://schemas.microsoft.com/office/drawing/2014/main" id="{B614AECB-BBA5-3333-580F-6175D6774A8C}"/>
              </a:ext>
            </a:extLst>
          </p:cNvPr>
          <p:cNvSpPr>
            <a:spLocks noGrp="1"/>
          </p:cNvSpPr>
          <p:nvPr>
            <p:ph type="title"/>
          </p:nvPr>
        </p:nvSpPr>
        <p:spPr>
          <a:xfrm>
            <a:off x="576072" y="704088"/>
            <a:ext cx="10515600" cy="676656"/>
          </a:xfrm>
        </p:spPr>
        <p:txBody>
          <a:bodyPr anchor="ctr">
            <a:normAutofit/>
          </a:bodyPr>
          <a:lstStyle/>
          <a:p>
            <a:r>
              <a:rPr lang="en-US" sz="4100"/>
              <a:t>Fun games to help...</a:t>
            </a:r>
          </a:p>
        </p:txBody>
      </p:sp>
      <p:graphicFrame>
        <p:nvGraphicFramePr>
          <p:cNvPr id="2" name="Table 1">
            <a:extLst>
              <a:ext uri="{FF2B5EF4-FFF2-40B4-BE49-F238E27FC236}">
                <a16:creationId xmlns:a16="http://schemas.microsoft.com/office/drawing/2014/main" id="{B6AE0163-1E1A-B0F1-BEB4-A3C58A03E3F3}"/>
              </a:ext>
            </a:extLst>
          </p:cNvPr>
          <p:cNvGraphicFramePr>
            <a:graphicFrameLocks noGrp="1"/>
          </p:cNvGraphicFramePr>
          <p:nvPr>
            <p:extLst>
              <p:ext uri="{D42A27DB-BD31-4B8C-83A1-F6EECF244321}">
                <p14:modId xmlns:p14="http://schemas.microsoft.com/office/powerpoint/2010/main" val="2258578963"/>
              </p:ext>
            </p:extLst>
          </p:nvPr>
        </p:nvGraphicFramePr>
        <p:xfrm>
          <a:off x="1069568" y="1901952"/>
          <a:ext cx="9528609" cy="3877057"/>
        </p:xfrm>
        <a:graphic>
          <a:graphicData uri="http://schemas.openxmlformats.org/drawingml/2006/table">
            <a:tbl>
              <a:tblPr firstRow="1" bandRow="1">
                <a:tableStyleId>{5C22544A-7EE6-4342-B048-85BDC9FD1C3A}</a:tableStyleId>
              </a:tblPr>
              <a:tblGrid>
                <a:gridCol w="2832112">
                  <a:extLst>
                    <a:ext uri="{9D8B030D-6E8A-4147-A177-3AD203B41FA5}">
                      <a16:colId xmlns:a16="http://schemas.microsoft.com/office/drawing/2014/main" val="529640037"/>
                    </a:ext>
                  </a:extLst>
                </a:gridCol>
                <a:gridCol w="3315725">
                  <a:extLst>
                    <a:ext uri="{9D8B030D-6E8A-4147-A177-3AD203B41FA5}">
                      <a16:colId xmlns:a16="http://schemas.microsoft.com/office/drawing/2014/main" val="2049200147"/>
                    </a:ext>
                  </a:extLst>
                </a:gridCol>
                <a:gridCol w="3380772">
                  <a:extLst>
                    <a:ext uri="{9D8B030D-6E8A-4147-A177-3AD203B41FA5}">
                      <a16:colId xmlns:a16="http://schemas.microsoft.com/office/drawing/2014/main" val="1852425871"/>
                    </a:ext>
                  </a:extLst>
                </a:gridCol>
              </a:tblGrid>
              <a:tr h="1205472">
                <a:tc>
                  <a:txBody>
                    <a:bodyPr/>
                    <a:lstStyle/>
                    <a:p>
                      <a:pPr lvl="0" algn="ctr">
                        <a:buNone/>
                      </a:pPr>
                      <a:r>
                        <a:rPr lang="en-US" sz="3200" b="1" i="0" u="none" strike="noStrike" noProof="0">
                          <a:solidFill>
                            <a:srgbClr val="543E34"/>
                          </a:solidFill>
                          <a:latin typeface="Gill Sans Nova Light"/>
                        </a:rPr>
                        <a:t>I Spy (Sounds Version)</a:t>
                      </a:r>
                      <a:endParaRPr lang="en-US" sz="3200"/>
                    </a:p>
                  </a:txBody>
                  <a:tcPr marL="162902" marR="162902" marT="81451" marB="81451"/>
                </a:tc>
                <a:tc>
                  <a:txBody>
                    <a:bodyPr/>
                    <a:lstStyle/>
                    <a:p>
                      <a:pPr lvl="0" algn="ctr">
                        <a:buNone/>
                      </a:pPr>
                      <a:r>
                        <a:rPr lang="en-US" sz="3200" b="1" i="0" u="none" strike="noStrike" noProof="0">
                          <a:solidFill>
                            <a:srgbClr val="543E34"/>
                          </a:solidFill>
                          <a:latin typeface="Gill Sans Nova Light"/>
                        </a:rPr>
                        <a:t>Sound Hunt</a:t>
                      </a:r>
                      <a:endParaRPr lang="en-US" sz="3200"/>
                    </a:p>
                  </a:txBody>
                  <a:tcPr marL="162902" marR="162902" marT="81451" marB="81451"/>
                </a:tc>
                <a:tc>
                  <a:txBody>
                    <a:bodyPr/>
                    <a:lstStyle/>
                    <a:p>
                      <a:pPr lvl="0" algn="ctr">
                        <a:buNone/>
                      </a:pPr>
                      <a:r>
                        <a:rPr lang="en-US" sz="3200" b="1" i="0" u="none" strike="noStrike" noProof="0">
                          <a:solidFill>
                            <a:srgbClr val="543E34"/>
                          </a:solidFill>
                          <a:latin typeface="Gill Sans Nova Light"/>
                        </a:rPr>
                        <a:t>Robot Talk</a:t>
                      </a:r>
                      <a:endParaRPr lang="en-US" sz="3200"/>
                    </a:p>
                  </a:txBody>
                  <a:tcPr marL="162902" marR="162902" marT="81451" marB="81451"/>
                </a:tc>
                <a:extLst>
                  <a:ext uri="{0D108BD9-81ED-4DB2-BD59-A6C34878D82A}">
                    <a16:rowId xmlns:a16="http://schemas.microsoft.com/office/drawing/2014/main" val="2889007183"/>
                  </a:ext>
                </a:extLst>
              </a:tr>
              <a:tr h="2671585">
                <a:tc>
                  <a:txBody>
                    <a:bodyPr/>
                    <a:lstStyle/>
                    <a:p>
                      <a:pPr lvl="0" algn="ctr">
                        <a:buNone/>
                      </a:pPr>
                      <a:r>
                        <a:rPr lang="en-US" sz="3200" b="1" i="0" u="none" strike="noStrike" noProof="0">
                          <a:latin typeface="Gill Sans Nova Light"/>
                        </a:rPr>
                        <a:t>“I spy with my little eye something beginning with </a:t>
                      </a:r>
                      <a:r>
                        <a:rPr lang="en-US" sz="3200" b="0" i="1" u="none" strike="noStrike" noProof="0" err="1">
                          <a:latin typeface="Gill Sans Nova Light"/>
                        </a:rPr>
                        <a:t>sss</a:t>
                      </a:r>
                      <a:r>
                        <a:rPr lang="en-US" sz="3200" b="0" i="0" u="none" strike="noStrike" noProof="0">
                          <a:latin typeface="Gill Sans Nova Light"/>
                        </a:rPr>
                        <a:t>.”</a:t>
                      </a:r>
                      <a:endParaRPr lang="en-US" sz="3200"/>
                    </a:p>
                  </a:txBody>
                  <a:tcPr marL="162902" marR="162902" marT="81451" marB="81451"/>
                </a:tc>
                <a:tc>
                  <a:txBody>
                    <a:bodyPr/>
                    <a:lstStyle/>
                    <a:p>
                      <a:pPr lvl="0" algn="ctr">
                        <a:buNone/>
                      </a:pPr>
                      <a:r>
                        <a:rPr lang="en-US" sz="3200" b="1" i="0" u="none" strike="noStrike" noProof="0">
                          <a:latin typeface="Gill Sans Nova Light"/>
                        </a:rPr>
                        <a:t>Look around the house for objects with a chosen sound (e.g. </a:t>
                      </a:r>
                      <a:r>
                        <a:rPr lang="en-US" sz="3200" b="0" i="1" u="none" strike="noStrike" noProof="0" err="1">
                          <a:latin typeface="Gill Sans Nova Light"/>
                        </a:rPr>
                        <a:t>sh</a:t>
                      </a:r>
                      <a:r>
                        <a:rPr lang="en-US" sz="3200" b="0" i="0" u="none" strike="noStrike" noProof="0">
                          <a:latin typeface="Gill Sans Nova Light"/>
                        </a:rPr>
                        <a:t>, </a:t>
                      </a:r>
                      <a:r>
                        <a:rPr lang="en-US" sz="3200" b="0" i="1" u="none" strike="noStrike" noProof="0" err="1">
                          <a:latin typeface="Gill Sans Nova Light"/>
                        </a:rPr>
                        <a:t>ch</a:t>
                      </a:r>
                      <a:r>
                        <a:rPr lang="en-US" sz="3200" b="0" i="0" u="none" strike="noStrike" noProof="0">
                          <a:latin typeface="Gill Sans Nova Light"/>
                        </a:rPr>
                        <a:t>, </a:t>
                      </a:r>
                      <a:r>
                        <a:rPr lang="en-US" sz="3200" b="0" i="1" u="none" strike="noStrike" noProof="0">
                          <a:latin typeface="Gill Sans Nova Light"/>
                        </a:rPr>
                        <a:t>ai</a:t>
                      </a:r>
                      <a:r>
                        <a:rPr lang="en-US" sz="3200" b="0" i="0" u="none" strike="noStrike" noProof="0">
                          <a:latin typeface="Gill Sans Nova Light"/>
                        </a:rPr>
                        <a:t>).</a:t>
                      </a:r>
                      <a:endParaRPr lang="en-US" sz="3200"/>
                    </a:p>
                  </a:txBody>
                  <a:tcPr marL="162902" marR="162902" marT="81451" marB="81451"/>
                </a:tc>
                <a:tc>
                  <a:txBody>
                    <a:bodyPr/>
                    <a:lstStyle/>
                    <a:p>
                      <a:pPr lvl="0" algn="ctr">
                        <a:buNone/>
                      </a:pPr>
                      <a:r>
                        <a:rPr lang="en-US" sz="3200" b="1" i="0" u="none" strike="noStrike" noProof="0">
                          <a:latin typeface="Gill Sans Nova Light"/>
                        </a:rPr>
                        <a:t>Say words like a robot (</a:t>
                      </a:r>
                      <a:r>
                        <a:rPr lang="en-US" sz="3200" b="0" i="1" u="none" strike="noStrike" noProof="0">
                          <a:latin typeface="Gill Sans Nova Light"/>
                        </a:rPr>
                        <a:t>c–a–t</a:t>
                      </a:r>
                      <a:r>
                        <a:rPr lang="en-US" sz="3200" b="0" i="0" u="none" strike="noStrike" noProof="0">
                          <a:latin typeface="Gill Sans Nova Light"/>
                        </a:rPr>
                        <a:t>) and ask your child to blend the sounds.</a:t>
                      </a:r>
                      <a:endParaRPr lang="en-US" sz="3200"/>
                    </a:p>
                  </a:txBody>
                  <a:tcPr marL="162902" marR="162902" marT="81451" marB="81451"/>
                </a:tc>
                <a:extLst>
                  <a:ext uri="{0D108BD9-81ED-4DB2-BD59-A6C34878D82A}">
                    <a16:rowId xmlns:a16="http://schemas.microsoft.com/office/drawing/2014/main" val="120717339"/>
                  </a:ext>
                </a:extLst>
              </a:tr>
            </a:tbl>
          </a:graphicData>
        </a:graphic>
      </p:graphicFrame>
      <p:pic>
        <p:nvPicPr>
          <p:cNvPr id="9" name="Picture 8" descr="A yellow shield with blue and green letters&#10;&#10;AI-generated content may be incorrect.">
            <a:extLst>
              <a:ext uri="{FF2B5EF4-FFF2-40B4-BE49-F238E27FC236}">
                <a16:creationId xmlns:a16="http://schemas.microsoft.com/office/drawing/2014/main" id="{056678C5-234B-5729-8540-5BFEE01E49C6}"/>
              </a:ext>
            </a:extLst>
          </p:cNvPr>
          <p:cNvPicPr>
            <a:picLocks noChangeAspect="1"/>
          </p:cNvPicPr>
          <p:nvPr/>
        </p:nvPicPr>
        <p:blipFill>
          <a:blip r:embed="rId2"/>
          <a:stretch>
            <a:fillRect/>
          </a:stretch>
        </p:blipFill>
        <p:spPr>
          <a:xfrm>
            <a:off x="11435815" y="92893"/>
            <a:ext cx="670157" cy="621874"/>
          </a:xfrm>
          <a:prstGeom prst="rect">
            <a:avLst/>
          </a:prstGeom>
        </p:spPr>
      </p:pic>
    </p:spTree>
    <p:extLst>
      <p:ext uri="{BB962C8B-B14F-4D97-AF65-F5344CB8AC3E}">
        <p14:creationId xmlns:p14="http://schemas.microsoft.com/office/powerpoint/2010/main" val="3926675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EFD58-31AC-88B0-672D-86A9BE79B34A}"/>
            </a:ext>
          </a:extLst>
        </p:cNvPr>
        <p:cNvGrpSpPr/>
        <p:nvPr/>
      </p:nvGrpSpPr>
      <p:grpSpPr>
        <a:xfrm>
          <a:off x="0" y="0"/>
          <a:ext cx="0" cy="0"/>
          <a:chOff x="0" y="0"/>
          <a:chExt cx="0" cy="0"/>
        </a:xfrm>
      </p:grpSpPr>
      <p:sp>
        <p:nvSpPr>
          <p:cNvPr id="3" name="Date Placeholder 2">
            <a:extLst>
              <a:ext uri="{FF2B5EF4-FFF2-40B4-BE49-F238E27FC236}">
                <a16:creationId xmlns:a16="http://schemas.microsoft.com/office/drawing/2014/main" id="{70EBD23B-A47D-7879-8194-C6C09216F8CA}"/>
              </a:ext>
            </a:extLst>
          </p:cNvPr>
          <p:cNvSpPr>
            <a:spLocks noGrp="1"/>
          </p:cNvSpPr>
          <p:nvPr>
            <p:ph type="dt" sz="half" idx="10"/>
          </p:nvPr>
        </p:nvSpPr>
        <p:spPr>
          <a:xfrm>
            <a:off x="365760" y="6464808"/>
            <a:ext cx="987552" cy="310896"/>
          </a:xfrm>
        </p:spPr>
        <p:txBody>
          <a:bodyPr anchor="ctr">
            <a:normAutofit/>
          </a:bodyPr>
          <a:lstStyle/>
          <a:p>
            <a:pPr rtl="0">
              <a:spcAft>
                <a:spcPts val="600"/>
              </a:spcAft>
            </a:pPr>
            <a:r>
              <a:rPr lang="en-GB"/>
              <a:t>20XX</a:t>
            </a:r>
          </a:p>
        </p:txBody>
      </p:sp>
      <p:sp>
        <p:nvSpPr>
          <p:cNvPr id="4" name="Footer Placeholder 3">
            <a:extLst>
              <a:ext uri="{FF2B5EF4-FFF2-40B4-BE49-F238E27FC236}">
                <a16:creationId xmlns:a16="http://schemas.microsoft.com/office/drawing/2014/main" id="{3E852DEA-B880-68BD-6AC3-DEF3E80FAF11}"/>
              </a:ext>
            </a:extLst>
          </p:cNvPr>
          <p:cNvSpPr>
            <a:spLocks noGrp="1"/>
          </p:cNvSpPr>
          <p:nvPr>
            <p:ph type="ftr" sz="quarter" idx="11"/>
          </p:nvPr>
        </p:nvSpPr>
        <p:spPr>
          <a:xfrm>
            <a:off x="4379976" y="6464808"/>
            <a:ext cx="3438144" cy="310896"/>
          </a:xfrm>
        </p:spPr>
        <p:txBody>
          <a:bodyPr anchor="ctr">
            <a:normAutofit/>
          </a:bodyPr>
          <a:lstStyle/>
          <a:p>
            <a:pPr rtl="0">
              <a:spcAft>
                <a:spcPts val="600"/>
              </a:spcAft>
            </a:pPr>
            <a:r>
              <a:rPr lang="en-GB"/>
              <a:t>presentation title</a:t>
            </a:r>
          </a:p>
        </p:txBody>
      </p:sp>
      <p:sp>
        <p:nvSpPr>
          <p:cNvPr id="5" name="Slide Number Placeholder 4">
            <a:extLst>
              <a:ext uri="{FF2B5EF4-FFF2-40B4-BE49-F238E27FC236}">
                <a16:creationId xmlns:a16="http://schemas.microsoft.com/office/drawing/2014/main" id="{7A106BF4-110F-7603-760D-880EF6B3B002}"/>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13</a:t>
            </a:fld>
            <a:endParaRPr lang="en-GB"/>
          </a:p>
        </p:txBody>
      </p:sp>
      <p:sp>
        <p:nvSpPr>
          <p:cNvPr id="6" name="Title 5">
            <a:extLst>
              <a:ext uri="{FF2B5EF4-FFF2-40B4-BE49-F238E27FC236}">
                <a16:creationId xmlns:a16="http://schemas.microsoft.com/office/drawing/2014/main" id="{965E6E38-890F-884F-25CE-884C57064CC0}"/>
              </a:ext>
            </a:extLst>
          </p:cNvPr>
          <p:cNvSpPr>
            <a:spLocks noGrp="1"/>
          </p:cNvSpPr>
          <p:nvPr>
            <p:ph type="title"/>
          </p:nvPr>
        </p:nvSpPr>
        <p:spPr>
          <a:xfrm>
            <a:off x="576072" y="704088"/>
            <a:ext cx="10515600" cy="676656"/>
          </a:xfrm>
        </p:spPr>
        <p:txBody>
          <a:bodyPr anchor="ctr">
            <a:normAutofit/>
          </a:bodyPr>
          <a:lstStyle/>
          <a:p>
            <a:r>
              <a:rPr lang="en-US" sz="4100"/>
              <a:t>Fun games to help...</a:t>
            </a:r>
          </a:p>
        </p:txBody>
      </p:sp>
      <p:graphicFrame>
        <p:nvGraphicFramePr>
          <p:cNvPr id="2" name="Table 1">
            <a:extLst>
              <a:ext uri="{FF2B5EF4-FFF2-40B4-BE49-F238E27FC236}">
                <a16:creationId xmlns:a16="http://schemas.microsoft.com/office/drawing/2014/main" id="{F578B3A0-1FD7-E626-C5A0-B0BE721B82C1}"/>
              </a:ext>
            </a:extLst>
          </p:cNvPr>
          <p:cNvGraphicFramePr>
            <a:graphicFrameLocks noGrp="1"/>
          </p:cNvGraphicFramePr>
          <p:nvPr>
            <p:extLst>
              <p:ext uri="{D42A27DB-BD31-4B8C-83A1-F6EECF244321}">
                <p14:modId xmlns:p14="http://schemas.microsoft.com/office/powerpoint/2010/main" val="1624444003"/>
              </p:ext>
            </p:extLst>
          </p:nvPr>
        </p:nvGraphicFramePr>
        <p:xfrm>
          <a:off x="576072" y="2392753"/>
          <a:ext cx="10515601" cy="2895454"/>
        </p:xfrm>
        <a:graphic>
          <a:graphicData uri="http://schemas.openxmlformats.org/drawingml/2006/table">
            <a:tbl>
              <a:tblPr firstRow="1" bandRow="1">
                <a:tableStyleId>{5C22544A-7EE6-4342-B048-85BDC9FD1C3A}</a:tableStyleId>
              </a:tblPr>
              <a:tblGrid>
                <a:gridCol w="3080418">
                  <a:extLst>
                    <a:ext uri="{9D8B030D-6E8A-4147-A177-3AD203B41FA5}">
                      <a16:colId xmlns:a16="http://schemas.microsoft.com/office/drawing/2014/main" val="529640037"/>
                    </a:ext>
                  </a:extLst>
                </a:gridCol>
                <a:gridCol w="3647815">
                  <a:extLst>
                    <a:ext uri="{9D8B030D-6E8A-4147-A177-3AD203B41FA5}">
                      <a16:colId xmlns:a16="http://schemas.microsoft.com/office/drawing/2014/main" val="2049200147"/>
                    </a:ext>
                  </a:extLst>
                </a:gridCol>
                <a:gridCol w="3787368">
                  <a:extLst>
                    <a:ext uri="{9D8B030D-6E8A-4147-A177-3AD203B41FA5}">
                      <a16:colId xmlns:a16="http://schemas.microsoft.com/office/drawing/2014/main" val="1852425871"/>
                    </a:ext>
                  </a:extLst>
                </a:gridCol>
              </a:tblGrid>
              <a:tr h="892196">
                <a:tc>
                  <a:txBody>
                    <a:bodyPr/>
                    <a:lstStyle/>
                    <a:p>
                      <a:pPr lvl="0" algn="ctr">
                        <a:buNone/>
                      </a:pPr>
                      <a:r>
                        <a:rPr lang="en-US" sz="2400" b="1" i="0" u="none" strike="noStrike" noProof="0" dirty="0">
                          <a:solidFill>
                            <a:srgbClr val="543E34"/>
                          </a:solidFill>
                          <a:latin typeface="Gill Sans Nova Light"/>
                        </a:rPr>
                        <a:t>Jump the Sounds</a:t>
                      </a:r>
                      <a:endParaRPr lang="en-US" sz="1400" dirty="0"/>
                    </a:p>
                  </a:txBody>
                  <a:tcPr marL="123711" marR="123711" marT="61856" marB="61856"/>
                </a:tc>
                <a:tc>
                  <a:txBody>
                    <a:bodyPr/>
                    <a:lstStyle/>
                    <a:p>
                      <a:pPr lvl="0" algn="ctr">
                        <a:buNone/>
                      </a:pPr>
                      <a:r>
                        <a:rPr lang="en-US" sz="2400" b="1" i="0" u="none" strike="noStrike" noProof="0" dirty="0">
                          <a:solidFill>
                            <a:srgbClr val="543E34"/>
                          </a:solidFill>
                          <a:latin typeface="Gill Sans Nova Light"/>
                        </a:rPr>
                        <a:t>Phonics Bingo</a:t>
                      </a:r>
                      <a:br>
                        <a:rPr lang="en-US" sz="2400" b="1" i="0" u="none" strike="noStrike" noProof="0" dirty="0">
                          <a:solidFill>
                            <a:srgbClr val="543E34"/>
                          </a:solidFill>
                          <a:latin typeface="Gill Sans Nova Light"/>
                        </a:rPr>
                      </a:br>
                      <a:endParaRPr lang="en-US" sz="2400" b="0" i="0" u="none" strike="noStrike" noProof="0" dirty="0">
                        <a:solidFill>
                          <a:srgbClr val="543E34"/>
                        </a:solidFill>
                        <a:latin typeface="Gill Sans Nova Light"/>
                      </a:endParaRPr>
                    </a:p>
                  </a:txBody>
                  <a:tcPr marL="123711" marR="123711" marT="61856" marB="61856"/>
                </a:tc>
                <a:tc>
                  <a:txBody>
                    <a:bodyPr/>
                    <a:lstStyle/>
                    <a:p>
                      <a:pPr lvl="0" algn="ctr">
                        <a:buNone/>
                      </a:pPr>
                      <a:r>
                        <a:rPr lang="en-US" sz="2400" b="1" i="0" u="none" strike="noStrike" noProof="0" dirty="0">
                          <a:solidFill>
                            <a:srgbClr val="543E34"/>
                          </a:solidFill>
                          <a:latin typeface="Gill Sans Nova Light"/>
                        </a:rPr>
                        <a:t>Treasure Hunt</a:t>
                      </a:r>
                      <a:endParaRPr lang="en-US" dirty="0"/>
                    </a:p>
                  </a:txBody>
                  <a:tcPr marL="123711" marR="123711" marT="61856" marB="61856"/>
                </a:tc>
                <a:extLst>
                  <a:ext uri="{0D108BD9-81ED-4DB2-BD59-A6C34878D82A}">
                    <a16:rowId xmlns:a16="http://schemas.microsoft.com/office/drawing/2014/main" val="2889007183"/>
                  </a:ext>
                </a:extLst>
              </a:tr>
              <a:tr h="2003258">
                <a:tc>
                  <a:txBody>
                    <a:bodyPr/>
                    <a:lstStyle/>
                    <a:p>
                      <a:pPr lvl="0" algn="ctr">
                        <a:buNone/>
                      </a:pPr>
                      <a:r>
                        <a:rPr lang="en-US" sz="2400" b="1" i="0" u="none" strike="noStrike" noProof="0" dirty="0"/>
                        <a:t>Write sounds on paper and place them on the floor. Jump to blend a word.</a:t>
                      </a:r>
                      <a:endParaRPr lang="en-US" sz="1400" dirty="0"/>
                    </a:p>
                  </a:txBody>
                  <a:tcPr marL="123711" marR="123711" marT="61856" marB="61856"/>
                </a:tc>
                <a:tc>
                  <a:txBody>
                    <a:bodyPr/>
                    <a:lstStyle/>
                    <a:p>
                      <a:pPr lvl="0" algn="ctr">
                        <a:buNone/>
                      </a:pPr>
                      <a:r>
                        <a:rPr lang="en-US" sz="2400" b="1" i="0" u="none" strike="noStrike" noProof="0" dirty="0"/>
                        <a:t> Call out sounds and let your child cover them on a homemade board.</a:t>
                      </a:r>
                      <a:endParaRPr lang="en-US" sz="1400" dirty="0"/>
                    </a:p>
                  </a:txBody>
                  <a:tcPr marL="123711" marR="123711" marT="61856" marB="61856"/>
                </a:tc>
                <a:tc>
                  <a:txBody>
                    <a:bodyPr/>
                    <a:lstStyle/>
                    <a:p>
                      <a:pPr lvl="0" algn="ctr">
                        <a:buNone/>
                      </a:pPr>
                      <a:r>
                        <a:rPr lang="en-US" sz="2400" b="1" i="0" u="none" strike="noStrike" noProof="0" dirty="0">
                          <a:latin typeface="Gill Sans Nova Light"/>
                        </a:rPr>
                        <a:t> Hide words or sounds around the house for your child to find and read.</a:t>
                      </a:r>
                      <a:endParaRPr lang="en-US" dirty="0">
                        <a:latin typeface="Gill Sans Nova Light"/>
                      </a:endParaRPr>
                    </a:p>
                  </a:txBody>
                  <a:tcPr marL="123711" marR="123711" marT="61856" marB="61856"/>
                </a:tc>
                <a:extLst>
                  <a:ext uri="{0D108BD9-81ED-4DB2-BD59-A6C34878D82A}">
                    <a16:rowId xmlns:a16="http://schemas.microsoft.com/office/drawing/2014/main" val="120717339"/>
                  </a:ext>
                </a:extLst>
              </a:tr>
            </a:tbl>
          </a:graphicData>
        </a:graphic>
      </p:graphicFrame>
      <p:pic>
        <p:nvPicPr>
          <p:cNvPr id="8" name="Picture 7" descr="A yellow shield with blue and green letters&#10;&#10;AI-generated content may be incorrect.">
            <a:extLst>
              <a:ext uri="{FF2B5EF4-FFF2-40B4-BE49-F238E27FC236}">
                <a16:creationId xmlns:a16="http://schemas.microsoft.com/office/drawing/2014/main" id="{17271225-A788-F8DD-AB0A-9D2EDD987AF9}"/>
              </a:ext>
            </a:extLst>
          </p:cNvPr>
          <p:cNvPicPr>
            <a:picLocks noChangeAspect="1"/>
          </p:cNvPicPr>
          <p:nvPr/>
        </p:nvPicPr>
        <p:blipFill>
          <a:blip r:embed="rId2"/>
          <a:stretch>
            <a:fillRect/>
          </a:stretch>
        </p:blipFill>
        <p:spPr>
          <a:xfrm>
            <a:off x="11435815" y="92893"/>
            <a:ext cx="670157" cy="621874"/>
          </a:xfrm>
          <a:prstGeom prst="rect">
            <a:avLst/>
          </a:prstGeom>
        </p:spPr>
      </p:pic>
    </p:spTree>
    <p:extLst>
      <p:ext uri="{BB962C8B-B14F-4D97-AF65-F5344CB8AC3E}">
        <p14:creationId xmlns:p14="http://schemas.microsoft.com/office/powerpoint/2010/main" val="2201590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F95FC-4C5F-5D5B-BACE-0F1D61122258}"/>
            </a:ext>
          </a:extLst>
        </p:cNvPr>
        <p:cNvGrpSpPr/>
        <p:nvPr/>
      </p:nvGrpSpPr>
      <p:grpSpPr>
        <a:xfrm>
          <a:off x="0" y="0"/>
          <a:ext cx="0" cy="0"/>
          <a:chOff x="0" y="0"/>
          <a:chExt cx="0" cy="0"/>
        </a:xfrm>
      </p:grpSpPr>
      <p:sp>
        <p:nvSpPr>
          <p:cNvPr id="3" name="Date Placeholder 2">
            <a:extLst>
              <a:ext uri="{FF2B5EF4-FFF2-40B4-BE49-F238E27FC236}">
                <a16:creationId xmlns:a16="http://schemas.microsoft.com/office/drawing/2014/main" id="{64FB49C7-BDE5-CFD4-5B9D-8D0FC3DA9869}"/>
              </a:ext>
            </a:extLst>
          </p:cNvPr>
          <p:cNvSpPr>
            <a:spLocks noGrp="1"/>
          </p:cNvSpPr>
          <p:nvPr>
            <p:ph type="dt" sz="half" idx="10"/>
          </p:nvPr>
        </p:nvSpPr>
        <p:spPr>
          <a:xfrm>
            <a:off x="365760" y="6464808"/>
            <a:ext cx="987552" cy="310896"/>
          </a:xfrm>
        </p:spPr>
        <p:txBody>
          <a:bodyPr anchor="ctr">
            <a:normAutofit/>
          </a:bodyPr>
          <a:lstStyle/>
          <a:p>
            <a:pPr rtl="0">
              <a:spcAft>
                <a:spcPts val="600"/>
              </a:spcAft>
            </a:pPr>
            <a:r>
              <a:rPr lang="en-GB"/>
              <a:t>20XX</a:t>
            </a:r>
          </a:p>
        </p:txBody>
      </p:sp>
      <p:sp>
        <p:nvSpPr>
          <p:cNvPr id="4" name="Footer Placeholder 3">
            <a:extLst>
              <a:ext uri="{FF2B5EF4-FFF2-40B4-BE49-F238E27FC236}">
                <a16:creationId xmlns:a16="http://schemas.microsoft.com/office/drawing/2014/main" id="{7E41E6B2-B6F0-E2F2-D5B5-806B81E38479}"/>
              </a:ext>
            </a:extLst>
          </p:cNvPr>
          <p:cNvSpPr>
            <a:spLocks noGrp="1"/>
          </p:cNvSpPr>
          <p:nvPr>
            <p:ph type="ftr" sz="quarter" idx="11"/>
          </p:nvPr>
        </p:nvSpPr>
        <p:spPr>
          <a:xfrm>
            <a:off x="4379976" y="6464808"/>
            <a:ext cx="3438144" cy="310896"/>
          </a:xfrm>
        </p:spPr>
        <p:txBody>
          <a:bodyPr anchor="ctr">
            <a:normAutofit/>
          </a:bodyPr>
          <a:lstStyle/>
          <a:p>
            <a:pPr rtl="0">
              <a:spcAft>
                <a:spcPts val="600"/>
              </a:spcAft>
            </a:pPr>
            <a:r>
              <a:rPr lang="en-GB"/>
              <a:t>presentation title</a:t>
            </a:r>
          </a:p>
        </p:txBody>
      </p:sp>
      <p:sp>
        <p:nvSpPr>
          <p:cNvPr id="5" name="Slide Number Placeholder 4">
            <a:extLst>
              <a:ext uri="{FF2B5EF4-FFF2-40B4-BE49-F238E27FC236}">
                <a16:creationId xmlns:a16="http://schemas.microsoft.com/office/drawing/2014/main" id="{564CA4F3-7353-B1DA-F5C2-7CF048F8D22F}"/>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14</a:t>
            </a:fld>
            <a:endParaRPr lang="en-GB"/>
          </a:p>
        </p:txBody>
      </p:sp>
      <p:sp>
        <p:nvSpPr>
          <p:cNvPr id="6" name="Title 5">
            <a:extLst>
              <a:ext uri="{FF2B5EF4-FFF2-40B4-BE49-F238E27FC236}">
                <a16:creationId xmlns:a16="http://schemas.microsoft.com/office/drawing/2014/main" id="{93255B1F-2562-A47E-C1AA-752682E653C1}"/>
              </a:ext>
            </a:extLst>
          </p:cNvPr>
          <p:cNvSpPr>
            <a:spLocks noGrp="1"/>
          </p:cNvSpPr>
          <p:nvPr>
            <p:ph type="title"/>
          </p:nvPr>
        </p:nvSpPr>
        <p:spPr>
          <a:xfrm>
            <a:off x="576072" y="704088"/>
            <a:ext cx="10515600" cy="676656"/>
          </a:xfrm>
        </p:spPr>
        <p:txBody>
          <a:bodyPr anchor="ctr">
            <a:normAutofit/>
          </a:bodyPr>
          <a:lstStyle/>
          <a:p>
            <a:r>
              <a:rPr lang="en-US" sz="4100"/>
              <a:t>Fun games to help...</a:t>
            </a:r>
          </a:p>
        </p:txBody>
      </p:sp>
      <p:graphicFrame>
        <p:nvGraphicFramePr>
          <p:cNvPr id="2" name="Table 1">
            <a:extLst>
              <a:ext uri="{FF2B5EF4-FFF2-40B4-BE49-F238E27FC236}">
                <a16:creationId xmlns:a16="http://schemas.microsoft.com/office/drawing/2014/main" id="{BD9EB644-D850-C118-0636-32F48D89688E}"/>
              </a:ext>
            </a:extLst>
          </p:cNvPr>
          <p:cNvGraphicFramePr>
            <a:graphicFrameLocks noGrp="1"/>
          </p:cNvGraphicFramePr>
          <p:nvPr>
            <p:extLst>
              <p:ext uri="{D42A27DB-BD31-4B8C-83A1-F6EECF244321}">
                <p14:modId xmlns:p14="http://schemas.microsoft.com/office/powerpoint/2010/main" val="828760605"/>
              </p:ext>
            </p:extLst>
          </p:nvPr>
        </p:nvGraphicFramePr>
        <p:xfrm>
          <a:off x="615108" y="2414530"/>
          <a:ext cx="10473155" cy="2875547"/>
        </p:xfrm>
        <a:graphic>
          <a:graphicData uri="http://schemas.openxmlformats.org/drawingml/2006/table">
            <a:tbl>
              <a:tblPr firstRow="1" bandRow="1">
                <a:tableStyleId>{5C22544A-7EE6-4342-B048-85BDC9FD1C3A}</a:tableStyleId>
              </a:tblPr>
              <a:tblGrid>
                <a:gridCol w="3037973">
                  <a:extLst>
                    <a:ext uri="{9D8B030D-6E8A-4147-A177-3AD203B41FA5}">
                      <a16:colId xmlns:a16="http://schemas.microsoft.com/office/drawing/2014/main" val="529640037"/>
                    </a:ext>
                  </a:extLst>
                </a:gridCol>
                <a:gridCol w="3647815">
                  <a:extLst>
                    <a:ext uri="{9D8B030D-6E8A-4147-A177-3AD203B41FA5}">
                      <a16:colId xmlns:a16="http://schemas.microsoft.com/office/drawing/2014/main" val="2049200147"/>
                    </a:ext>
                  </a:extLst>
                </a:gridCol>
                <a:gridCol w="3787367">
                  <a:extLst>
                    <a:ext uri="{9D8B030D-6E8A-4147-A177-3AD203B41FA5}">
                      <a16:colId xmlns:a16="http://schemas.microsoft.com/office/drawing/2014/main" val="1852425871"/>
                    </a:ext>
                  </a:extLst>
                </a:gridCol>
              </a:tblGrid>
              <a:tr h="872289">
                <a:tc>
                  <a:txBody>
                    <a:bodyPr/>
                    <a:lstStyle/>
                    <a:p>
                      <a:pPr lvl="0" algn="ctr">
                        <a:buNone/>
                      </a:pPr>
                      <a:r>
                        <a:rPr lang="en-US" sz="2400" b="1" i="0" u="none" strike="noStrike" noProof="0" dirty="0">
                          <a:solidFill>
                            <a:srgbClr val="543E34"/>
                          </a:solidFill>
                          <a:latin typeface="Gill Sans Nova Light"/>
                        </a:rPr>
                        <a:t>Tricky Word Snap</a:t>
                      </a:r>
                      <a:endParaRPr lang="en-US" dirty="0"/>
                    </a:p>
                  </a:txBody>
                  <a:tcPr marL="123711" marR="123711" marT="61856" marB="61856"/>
                </a:tc>
                <a:tc>
                  <a:txBody>
                    <a:bodyPr/>
                    <a:lstStyle/>
                    <a:p>
                      <a:pPr lvl="0" algn="ctr">
                        <a:buNone/>
                      </a:pPr>
                      <a:r>
                        <a:rPr lang="en-US" sz="2400" b="1" i="0" u="none" strike="noStrike" noProof="0" dirty="0">
                          <a:solidFill>
                            <a:srgbClr val="543E34"/>
                          </a:solidFill>
                          <a:latin typeface="Gill Sans Nova Light"/>
                        </a:rPr>
                        <a:t>Read and Spot</a:t>
                      </a:r>
                      <a:br>
                        <a:rPr lang="en-US" sz="2400" b="1" i="0" u="none" strike="noStrike" noProof="0" dirty="0">
                          <a:solidFill>
                            <a:srgbClr val="543E34"/>
                          </a:solidFill>
                          <a:latin typeface="Gill Sans Nova Light"/>
                        </a:rPr>
                      </a:br>
                      <a:endParaRPr lang="en-US" sz="2400" b="0" i="0" u="none" strike="noStrike" noProof="0" dirty="0">
                        <a:solidFill>
                          <a:srgbClr val="543E34"/>
                        </a:solidFill>
                        <a:latin typeface="Gill Sans Nova Light"/>
                      </a:endParaRPr>
                    </a:p>
                  </a:txBody>
                  <a:tcPr marL="123711" marR="123711" marT="61856" marB="61856"/>
                </a:tc>
                <a:tc>
                  <a:txBody>
                    <a:bodyPr/>
                    <a:lstStyle/>
                    <a:p>
                      <a:pPr lvl="0" algn="ctr">
                        <a:buNone/>
                      </a:pPr>
                      <a:r>
                        <a:rPr lang="en-US" sz="2400" b="1" i="0" u="none" strike="noStrike" noProof="0" dirty="0">
                          <a:solidFill>
                            <a:srgbClr val="543E34"/>
                          </a:solidFill>
                          <a:latin typeface="Gill Sans Nova Light"/>
                        </a:rPr>
                        <a:t>Phonics Pop</a:t>
                      </a:r>
                      <a:endParaRPr lang="en-US" dirty="0"/>
                    </a:p>
                  </a:txBody>
                  <a:tcPr marL="123711" marR="123711" marT="61856" marB="61856"/>
                </a:tc>
                <a:extLst>
                  <a:ext uri="{0D108BD9-81ED-4DB2-BD59-A6C34878D82A}">
                    <a16:rowId xmlns:a16="http://schemas.microsoft.com/office/drawing/2014/main" val="2889007183"/>
                  </a:ext>
                </a:extLst>
              </a:tr>
              <a:tr h="2003258">
                <a:tc>
                  <a:txBody>
                    <a:bodyPr/>
                    <a:lstStyle/>
                    <a:p>
                      <a:pPr lvl="0" algn="ctr">
                        <a:buNone/>
                      </a:pPr>
                      <a:r>
                        <a:rPr lang="en-US" sz="2400" b="1" i="0" u="none" strike="noStrike" noProof="0" dirty="0">
                          <a:latin typeface="Gill Sans Nova Light"/>
                        </a:rPr>
                        <a:t>Match pairs of tricky words using homemade cards.</a:t>
                      </a:r>
                      <a:endParaRPr lang="en-US" dirty="0">
                        <a:latin typeface="Gill Sans Nova Light"/>
                      </a:endParaRPr>
                    </a:p>
                  </a:txBody>
                  <a:tcPr marL="123711" marR="123711" marT="61856" marB="61856"/>
                </a:tc>
                <a:tc>
                  <a:txBody>
                    <a:bodyPr/>
                    <a:lstStyle/>
                    <a:p>
                      <a:pPr lvl="0" algn="ctr">
                        <a:buNone/>
                      </a:pPr>
                      <a:r>
                        <a:rPr lang="en-US" sz="2400" b="1" i="0" u="none" strike="noStrike" noProof="0" dirty="0">
                          <a:latin typeface="Gill Sans Nova Light"/>
                        </a:rPr>
                        <a:t>While reading, challenge your child to spot a certain sound on each page.</a:t>
                      </a:r>
                      <a:endParaRPr lang="en-US" sz="1400" dirty="0">
                        <a:latin typeface="Gill Sans Nova Light"/>
                      </a:endParaRPr>
                    </a:p>
                  </a:txBody>
                  <a:tcPr marL="123711" marR="123711" marT="61856" marB="61856"/>
                </a:tc>
                <a:tc>
                  <a:txBody>
                    <a:bodyPr/>
                    <a:lstStyle/>
                    <a:p>
                      <a:pPr lvl="0" algn="ctr">
                        <a:buNone/>
                      </a:pPr>
                      <a:r>
                        <a:rPr lang="en-US" sz="2400" b="1" i="0" u="none" strike="noStrike" noProof="0" dirty="0">
                          <a:latin typeface="Gill Sans Nova Light"/>
                        </a:rPr>
                        <a:t>Write sounds on paper, scrunch them into balls and pop one to read the sound.</a:t>
                      </a:r>
                      <a:endParaRPr lang="en-US" dirty="0">
                        <a:latin typeface="Gill Sans Nova Light"/>
                      </a:endParaRPr>
                    </a:p>
                  </a:txBody>
                  <a:tcPr marL="123711" marR="123711" marT="61856" marB="61856"/>
                </a:tc>
                <a:extLst>
                  <a:ext uri="{0D108BD9-81ED-4DB2-BD59-A6C34878D82A}">
                    <a16:rowId xmlns:a16="http://schemas.microsoft.com/office/drawing/2014/main" val="120717339"/>
                  </a:ext>
                </a:extLst>
              </a:tr>
            </a:tbl>
          </a:graphicData>
        </a:graphic>
      </p:graphicFrame>
      <p:pic>
        <p:nvPicPr>
          <p:cNvPr id="8" name="Picture 7" descr="A yellow shield with blue and green letters&#10;&#10;AI-generated content may be incorrect.">
            <a:extLst>
              <a:ext uri="{FF2B5EF4-FFF2-40B4-BE49-F238E27FC236}">
                <a16:creationId xmlns:a16="http://schemas.microsoft.com/office/drawing/2014/main" id="{182366D2-6ECC-948A-1203-DBE22D6FD760}"/>
              </a:ext>
            </a:extLst>
          </p:cNvPr>
          <p:cNvPicPr>
            <a:picLocks noChangeAspect="1"/>
          </p:cNvPicPr>
          <p:nvPr/>
        </p:nvPicPr>
        <p:blipFill>
          <a:blip r:embed="rId2"/>
          <a:stretch>
            <a:fillRect/>
          </a:stretch>
        </p:blipFill>
        <p:spPr>
          <a:xfrm>
            <a:off x="11435815" y="92893"/>
            <a:ext cx="670157" cy="621874"/>
          </a:xfrm>
          <a:prstGeom prst="rect">
            <a:avLst/>
          </a:prstGeom>
        </p:spPr>
      </p:pic>
    </p:spTree>
    <p:extLst>
      <p:ext uri="{BB962C8B-B14F-4D97-AF65-F5344CB8AC3E}">
        <p14:creationId xmlns:p14="http://schemas.microsoft.com/office/powerpoint/2010/main" val="4021199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F6341-2206-4E02-ADF0-D066CC76569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89ADFDA-2B52-C160-C809-875EB390D6F0}"/>
              </a:ext>
            </a:extLst>
          </p:cNvPr>
          <p:cNvSpPr txBox="1"/>
          <p:nvPr/>
        </p:nvSpPr>
        <p:spPr>
          <a:xfrm>
            <a:off x="576072" y="1807303"/>
            <a:ext cx="5203657" cy="412086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GB" sz="1400" kern="1200" dirty="0">
                <a:latin typeface="+mn-lt"/>
                <a:ea typeface="+mn-ea"/>
                <a:cs typeface="+mn-cs"/>
              </a:rPr>
              <a:t>Keep reading sessions short and fun – little and often works best.</a:t>
            </a:r>
            <a:endParaRPr lang="en-GB" sz="1400" kern="1200" dirty="0">
              <a:latin typeface="+mn-lt"/>
            </a:endParaRPr>
          </a:p>
          <a:p>
            <a:pPr>
              <a:lnSpc>
                <a:spcPct val="90000"/>
              </a:lnSpc>
              <a:spcAft>
                <a:spcPts val="600"/>
              </a:spcAft>
            </a:pPr>
            <a:r>
              <a:rPr lang="en-GB" sz="1400" kern="1200" dirty="0">
                <a:latin typeface="+mn-lt"/>
                <a:ea typeface="+mn-ea"/>
                <a:cs typeface="+mn-cs"/>
              </a:rPr>
              <a:t>Focus on the sounds letters make, not their names (e.g. </a:t>
            </a:r>
            <a:r>
              <a:rPr lang="en-GB" sz="1400" i="1" kern="1200" dirty="0">
                <a:latin typeface="+mn-lt"/>
                <a:ea typeface="+mn-ea"/>
                <a:cs typeface="+mn-cs"/>
              </a:rPr>
              <a:t>“</a:t>
            </a:r>
            <a:r>
              <a:rPr lang="en-GB" sz="1400" i="1" kern="1200" err="1">
                <a:latin typeface="+mn-lt"/>
                <a:ea typeface="+mn-ea"/>
                <a:cs typeface="+mn-cs"/>
              </a:rPr>
              <a:t>sss</a:t>
            </a:r>
            <a:r>
              <a:rPr lang="en-GB" sz="1400" i="1" kern="1200" dirty="0">
                <a:latin typeface="+mn-lt"/>
                <a:ea typeface="+mn-ea"/>
                <a:cs typeface="+mn-cs"/>
              </a:rPr>
              <a:t>” not “es”</a:t>
            </a:r>
            <a:r>
              <a:rPr lang="en-GB" sz="1400" kern="1200" dirty="0">
                <a:latin typeface="+mn-lt"/>
                <a:ea typeface="+mn-ea"/>
                <a:cs typeface="+mn-cs"/>
              </a:rPr>
              <a:t>).</a:t>
            </a:r>
            <a:endParaRPr lang="en-GB" sz="1400" kern="1200" dirty="0">
              <a:latin typeface="+mn-lt"/>
            </a:endParaRPr>
          </a:p>
          <a:p>
            <a:pPr>
              <a:lnSpc>
                <a:spcPct val="90000"/>
              </a:lnSpc>
              <a:spcAft>
                <a:spcPts val="600"/>
              </a:spcAft>
            </a:pPr>
            <a:r>
              <a:rPr lang="en-GB" sz="1400" kern="1200" dirty="0">
                <a:latin typeface="+mn-lt"/>
                <a:ea typeface="+mn-ea"/>
                <a:cs typeface="+mn-cs"/>
              </a:rPr>
              <a:t>Encourage your child to say sounds out loud and blend them together.</a:t>
            </a:r>
            <a:endParaRPr lang="en-GB" sz="1400" kern="1200" dirty="0">
              <a:latin typeface="+mn-lt"/>
            </a:endParaRPr>
          </a:p>
          <a:p>
            <a:pPr>
              <a:lnSpc>
                <a:spcPct val="90000"/>
              </a:lnSpc>
              <a:spcAft>
                <a:spcPts val="600"/>
              </a:spcAft>
            </a:pPr>
            <a:r>
              <a:rPr lang="en-GB" sz="1400" kern="1200" dirty="0">
                <a:latin typeface="+mn-lt"/>
                <a:ea typeface="+mn-ea"/>
                <a:cs typeface="+mn-cs"/>
              </a:rPr>
              <a:t>Praise effort, not just correct answers.</a:t>
            </a:r>
            <a:endParaRPr lang="en-GB" sz="1400" kern="1200" dirty="0">
              <a:latin typeface="+mn-lt"/>
            </a:endParaRPr>
          </a:p>
          <a:p>
            <a:pPr>
              <a:lnSpc>
                <a:spcPct val="90000"/>
              </a:lnSpc>
              <a:spcAft>
                <a:spcPts val="600"/>
              </a:spcAft>
            </a:pPr>
            <a:r>
              <a:rPr lang="en-GB" sz="1400" kern="1200" dirty="0">
                <a:latin typeface="+mn-lt"/>
                <a:ea typeface="+mn-ea"/>
                <a:cs typeface="+mn-cs"/>
              </a:rPr>
              <a:t>Revisit tricky sounds regularly – repetition builds confidence.</a:t>
            </a:r>
            <a:endParaRPr lang="en-GB" sz="1400" kern="1200" dirty="0">
              <a:latin typeface="+mn-lt"/>
            </a:endParaRPr>
          </a:p>
          <a:p>
            <a:pPr>
              <a:lnSpc>
                <a:spcPct val="90000"/>
              </a:lnSpc>
              <a:spcAft>
                <a:spcPts val="600"/>
              </a:spcAft>
            </a:pPr>
            <a:r>
              <a:rPr lang="en-GB" sz="1400" kern="1200" dirty="0">
                <a:latin typeface="+mn-lt"/>
                <a:ea typeface="+mn-ea"/>
                <a:cs typeface="+mn-cs"/>
              </a:rPr>
              <a:t>Use everyday moments (shopping, cooking, walking) to spot sounds.</a:t>
            </a:r>
            <a:endParaRPr lang="en-GB" sz="1400" kern="1200" dirty="0">
              <a:latin typeface="+mn-lt"/>
            </a:endParaRPr>
          </a:p>
          <a:p>
            <a:pPr>
              <a:lnSpc>
                <a:spcPct val="90000"/>
              </a:lnSpc>
              <a:spcAft>
                <a:spcPts val="600"/>
              </a:spcAft>
            </a:pPr>
            <a:r>
              <a:rPr lang="en-GB" sz="1400" kern="1200" dirty="0">
                <a:latin typeface="+mn-lt"/>
                <a:ea typeface="+mn-ea"/>
                <a:cs typeface="+mn-cs"/>
              </a:rPr>
              <a:t>Model sounding out words when you read together.</a:t>
            </a:r>
            <a:endParaRPr lang="en-GB" sz="1400" kern="1200" dirty="0">
              <a:latin typeface="+mn-lt"/>
            </a:endParaRPr>
          </a:p>
          <a:p>
            <a:pPr>
              <a:lnSpc>
                <a:spcPct val="90000"/>
              </a:lnSpc>
              <a:spcAft>
                <a:spcPts val="600"/>
              </a:spcAft>
            </a:pPr>
            <a:r>
              <a:rPr lang="en-GB" sz="1400" kern="1200" dirty="0">
                <a:latin typeface="+mn-lt"/>
                <a:ea typeface="+mn-ea"/>
                <a:cs typeface="+mn-cs"/>
              </a:rPr>
              <a:t>Don’t rush your child – give them time to think and blend.</a:t>
            </a:r>
            <a:endParaRPr lang="en-GB" sz="1400" kern="1200" dirty="0">
              <a:latin typeface="+mn-lt"/>
            </a:endParaRPr>
          </a:p>
          <a:p>
            <a:pPr>
              <a:lnSpc>
                <a:spcPct val="90000"/>
              </a:lnSpc>
              <a:spcAft>
                <a:spcPts val="600"/>
              </a:spcAft>
            </a:pPr>
            <a:r>
              <a:rPr lang="en-GB" sz="1400" kern="1200" dirty="0">
                <a:latin typeface="+mn-lt"/>
                <a:ea typeface="+mn-ea"/>
                <a:cs typeface="+mn-cs"/>
              </a:rPr>
              <a:t>Encourage your child to “have a go” before helping.</a:t>
            </a:r>
            <a:endParaRPr lang="en-GB" sz="1400" kern="1200" dirty="0">
              <a:latin typeface="+mn-lt"/>
            </a:endParaRPr>
          </a:p>
          <a:p>
            <a:pPr>
              <a:lnSpc>
                <a:spcPct val="90000"/>
              </a:lnSpc>
              <a:spcAft>
                <a:spcPts val="600"/>
              </a:spcAft>
            </a:pPr>
            <a:r>
              <a:rPr lang="en-GB" sz="1400" kern="1200" dirty="0">
                <a:latin typeface="+mn-lt"/>
                <a:ea typeface="+mn-ea"/>
                <a:cs typeface="+mn-cs"/>
              </a:rPr>
              <a:t>Make mistakes normal – phonics takes practice.</a:t>
            </a:r>
            <a:endParaRPr lang="en-GB" sz="1400" kern="1200" dirty="0">
              <a:latin typeface="+mn-lt"/>
            </a:endParaRPr>
          </a:p>
          <a:p>
            <a:pPr>
              <a:lnSpc>
                <a:spcPct val="90000"/>
              </a:lnSpc>
              <a:spcAft>
                <a:spcPts val="600"/>
              </a:spcAft>
            </a:pPr>
            <a:r>
              <a:rPr lang="en-GB" sz="1400" kern="1200" dirty="0">
                <a:latin typeface="+mn-lt"/>
                <a:ea typeface="+mn-ea"/>
                <a:cs typeface="+mn-cs"/>
              </a:rPr>
              <a:t>Read phonics-based books matched to your child’s stage.</a:t>
            </a:r>
            <a:endParaRPr lang="en-GB" sz="1400" kern="1200" dirty="0">
              <a:latin typeface="+mn-lt"/>
            </a:endParaRPr>
          </a:p>
          <a:p>
            <a:pPr>
              <a:lnSpc>
                <a:spcPct val="90000"/>
              </a:lnSpc>
              <a:spcAft>
                <a:spcPts val="600"/>
              </a:spcAft>
            </a:pPr>
            <a:r>
              <a:rPr lang="en-GB" sz="1400" kern="1200" dirty="0">
                <a:latin typeface="+mn-lt"/>
                <a:ea typeface="+mn-ea"/>
                <a:cs typeface="+mn-cs"/>
              </a:rPr>
              <a:t>Ask your child to spot sounds they already know in books or signs.</a:t>
            </a:r>
            <a:endParaRPr lang="en-GB" sz="1400" kern="1200" dirty="0">
              <a:latin typeface="+mn-lt"/>
            </a:endParaRPr>
          </a:p>
          <a:p>
            <a:pPr>
              <a:lnSpc>
                <a:spcPct val="90000"/>
              </a:lnSpc>
              <a:spcAft>
                <a:spcPts val="600"/>
              </a:spcAft>
            </a:pPr>
            <a:r>
              <a:rPr lang="en-GB" sz="1400" kern="1200" dirty="0">
                <a:latin typeface="+mn-lt"/>
                <a:ea typeface="+mn-ea"/>
                <a:cs typeface="+mn-cs"/>
              </a:rPr>
              <a:t>Practise tricky words little and often.</a:t>
            </a:r>
            <a:endParaRPr lang="en-GB" sz="1400" kern="1200" dirty="0">
              <a:latin typeface="+mn-lt"/>
            </a:endParaRPr>
          </a:p>
          <a:p>
            <a:pPr>
              <a:lnSpc>
                <a:spcPct val="90000"/>
              </a:lnSpc>
              <a:spcAft>
                <a:spcPts val="600"/>
              </a:spcAft>
            </a:pPr>
            <a:r>
              <a:rPr lang="en-GB" sz="1400" kern="1200" dirty="0">
                <a:latin typeface="+mn-lt"/>
                <a:ea typeface="+mn-ea"/>
                <a:cs typeface="+mn-cs"/>
              </a:rPr>
              <a:t>Keep sessions upbeat – stop if your child becomes tired or frustrated.</a:t>
            </a:r>
            <a:endParaRPr lang="en-GB" sz="1400" kern="1200" dirty="0">
              <a:latin typeface="+mn-lt"/>
            </a:endParaRPr>
          </a:p>
          <a:p>
            <a:pPr>
              <a:lnSpc>
                <a:spcPct val="90000"/>
              </a:lnSpc>
              <a:spcAft>
                <a:spcPts val="600"/>
              </a:spcAft>
            </a:pPr>
            <a:endParaRPr lang="en-GB" sz="1100" kern="1200">
              <a:latin typeface="+mn-lt"/>
              <a:ea typeface="+mn-ea"/>
              <a:cs typeface="+mn-cs"/>
            </a:endParaRPr>
          </a:p>
        </p:txBody>
      </p:sp>
      <p:sp>
        <p:nvSpPr>
          <p:cNvPr id="3" name="Date Placeholder 2">
            <a:extLst>
              <a:ext uri="{FF2B5EF4-FFF2-40B4-BE49-F238E27FC236}">
                <a16:creationId xmlns:a16="http://schemas.microsoft.com/office/drawing/2014/main" id="{99FA393A-A544-EC5B-C02F-AFAE9A4CA7AB}"/>
              </a:ext>
            </a:extLst>
          </p:cNvPr>
          <p:cNvSpPr>
            <a:spLocks noGrp="1"/>
          </p:cNvSpPr>
          <p:nvPr>
            <p:ph type="dt" sz="half" idx="10"/>
          </p:nvPr>
        </p:nvSpPr>
        <p:spPr>
          <a:xfrm>
            <a:off x="365760" y="6464808"/>
            <a:ext cx="987552" cy="310896"/>
          </a:xfrm>
        </p:spPr>
        <p:txBody>
          <a:bodyPr vert="horz" lIns="91440" tIns="45720" rIns="91440" bIns="45720" rtlCol="0" anchor="ctr">
            <a:normAutofit/>
          </a:bodyPr>
          <a:lstStyle/>
          <a:p>
            <a:pPr>
              <a:spcAft>
                <a:spcPts val="600"/>
              </a:spcAft>
            </a:pPr>
            <a:r>
              <a:rPr lang="en-GB" kern="1200">
                <a:latin typeface="+mn-lt"/>
                <a:ea typeface="+mn-ea"/>
                <a:cs typeface="+mn-cs"/>
              </a:rPr>
              <a:t>20XX</a:t>
            </a:r>
          </a:p>
        </p:txBody>
      </p:sp>
      <p:sp>
        <p:nvSpPr>
          <p:cNvPr id="4" name="Footer Placeholder 3">
            <a:extLst>
              <a:ext uri="{FF2B5EF4-FFF2-40B4-BE49-F238E27FC236}">
                <a16:creationId xmlns:a16="http://schemas.microsoft.com/office/drawing/2014/main" id="{CC0EF8C4-ECE4-3CEF-2244-43B88FF8360C}"/>
              </a:ext>
            </a:extLst>
          </p:cNvPr>
          <p:cNvSpPr>
            <a:spLocks noGrp="1"/>
          </p:cNvSpPr>
          <p:nvPr>
            <p:ph type="ftr" sz="quarter" idx="11"/>
          </p:nvPr>
        </p:nvSpPr>
        <p:spPr>
          <a:xfrm>
            <a:off x="4379976" y="6464808"/>
            <a:ext cx="3438144" cy="310896"/>
          </a:xfrm>
        </p:spPr>
        <p:txBody>
          <a:bodyPr vert="horz" lIns="91440" tIns="45720" rIns="91440" bIns="45720" rtlCol="0" anchor="ctr">
            <a:normAutofit/>
          </a:bodyPr>
          <a:lstStyle/>
          <a:p>
            <a:pPr>
              <a:spcAft>
                <a:spcPts val="600"/>
              </a:spcAft>
            </a:pPr>
            <a:r>
              <a:rPr lang="en-GB" kern="1200">
                <a:latin typeface="+mn-lt"/>
                <a:ea typeface="+mn-ea"/>
                <a:cs typeface="+mn-cs"/>
              </a:rPr>
              <a:t>presentation title</a:t>
            </a:r>
          </a:p>
        </p:txBody>
      </p:sp>
      <p:sp>
        <p:nvSpPr>
          <p:cNvPr id="5" name="Slide Number Placeholder 4">
            <a:extLst>
              <a:ext uri="{FF2B5EF4-FFF2-40B4-BE49-F238E27FC236}">
                <a16:creationId xmlns:a16="http://schemas.microsoft.com/office/drawing/2014/main" id="{3CE6BE27-ABEB-17F3-9AC3-FDA246873633}"/>
              </a:ext>
            </a:extLst>
          </p:cNvPr>
          <p:cNvSpPr>
            <a:spLocks noGrp="1"/>
          </p:cNvSpPr>
          <p:nvPr>
            <p:ph type="sldNum" sz="quarter" idx="12"/>
          </p:nvPr>
        </p:nvSpPr>
        <p:spPr>
          <a:xfrm>
            <a:off x="11027664" y="6464808"/>
            <a:ext cx="987552" cy="310896"/>
          </a:xfrm>
        </p:spPr>
        <p:txBody>
          <a:bodyPr vert="horz" lIns="91440" tIns="45720" rIns="91440" bIns="45720" rtlCol="0" anchor="ctr">
            <a:normAutofit/>
          </a:bodyPr>
          <a:lstStyle/>
          <a:p>
            <a:pPr>
              <a:spcAft>
                <a:spcPts val="600"/>
              </a:spcAft>
            </a:pPr>
            <a:fld id="{58FB4751-880F-D840-AAA9-3A15815CC996}" type="slidenum">
              <a:rPr lang="en-GB" smtClean="0"/>
              <a:pPr>
                <a:spcAft>
                  <a:spcPts val="600"/>
                </a:spcAft>
              </a:pPr>
              <a:t>15</a:t>
            </a:fld>
            <a:endParaRPr lang="en-GB"/>
          </a:p>
        </p:txBody>
      </p:sp>
      <p:sp>
        <p:nvSpPr>
          <p:cNvPr id="6" name="Title 5">
            <a:extLst>
              <a:ext uri="{FF2B5EF4-FFF2-40B4-BE49-F238E27FC236}">
                <a16:creationId xmlns:a16="http://schemas.microsoft.com/office/drawing/2014/main" id="{7C9FAC20-9D31-400A-09FB-7609C2FAAC97}"/>
              </a:ext>
            </a:extLst>
          </p:cNvPr>
          <p:cNvSpPr>
            <a:spLocks noGrp="1"/>
          </p:cNvSpPr>
          <p:nvPr>
            <p:ph type="title"/>
          </p:nvPr>
        </p:nvSpPr>
        <p:spPr>
          <a:xfrm>
            <a:off x="576071" y="704088"/>
            <a:ext cx="9144000" cy="676656"/>
          </a:xfrm>
        </p:spPr>
        <p:txBody>
          <a:bodyPr vert="horz" lIns="91440" tIns="45720" rIns="91440" bIns="45720" rtlCol="0" anchor="b">
            <a:normAutofit/>
          </a:bodyPr>
          <a:lstStyle/>
          <a:p>
            <a:r>
              <a:rPr lang="en-GB" sz="4100" kern="1200">
                <a:latin typeface="+mj-lt"/>
                <a:ea typeface="+mj-ea"/>
                <a:cs typeface="+mj-cs"/>
              </a:rPr>
              <a:t>Helpful tips</a:t>
            </a:r>
          </a:p>
        </p:txBody>
      </p:sp>
      <p:pic>
        <p:nvPicPr>
          <p:cNvPr id="7" name="Picture 6" descr="Parent Reading To Child Photos, Download The BEST Free Parent Reading ...">
            <a:extLst>
              <a:ext uri="{FF2B5EF4-FFF2-40B4-BE49-F238E27FC236}">
                <a16:creationId xmlns:a16="http://schemas.microsoft.com/office/drawing/2014/main" id="{A7D6CC0D-23DE-B459-77C2-8C258D4913A5}"/>
              </a:ext>
            </a:extLst>
          </p:cNvPr>
          <p:cNvPicPr>
            <a:picLocks noChangeAspect="1"/>
          </p:cNvPicPr>
          <p:nvPr/>
        </p:nvPicPr>
        <p:blipFill>
          <a:blip r:embed="rId2"/>
          <a:srcRect l="5974" r="32971" b="-1"/>
          <a:stretch>
            <a:fillRect/>
          </a:stretch>
        </p:blipFill>
        <p:spPr>
          <a:xfrm>
            <a:off x="6646264" y="10"/>
            <a:ext cx="5545736" cy="606308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noFill/>
        </p:spPr>
      </p:pic>
      <p:pic>
        <p:nvPicPr>
          <p:cNvPr id="9" name="Picture 8" descr="A yellow shield with blue and green letters&#10;&#10;AI-generated content may be incorrect.">
            <a:extLst>
              <a:ext uri="{FF2B5EF4-FFF2-40B4-BE49-F238E27FC236}">
                <a16:creationId xmlns:a16="http://schemas.microsoft.com/office/drawing/2014/main" id="{98170A70-586A-23D0-E98D-96ECA21861E4}"/>
              </a:ext>
            </a:extLst>
          </p:cNvPr>
          <p:cNvPicPr>
            <a:picLocks noChangeAspect="1"/>
          </p:cNvPicPr>
          <p:nvPr/>
        </p:nvPicPr>
        <p:blipFill>
          <a:blip r:embed="rId3"/>
          <a:stretch>
            <a:fillRect/>
          </a:stretch>
        </p:blipFill>
        <p:spPr>
          <a:xfrm>
            <a:off x="11435815" y="92893"/>
            <a:ext cx="670157" cy="621874"/>
          </a:xfrm>
          <a:prstGeom prst="rect">
            <a:avLst/>
          </a:prstGeom>
        </p:spPr>
      </p:pic>
    </p:spTree>
    <p:extLst>
      <p:ext uri="{BB962C8B-B14F-4D97-AF65-F5344CB8AC3E}">
        <p14:creationId xmlns:p14="http://schemas.microsoft.com/office/powerpoint/2010/main" val="1240484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p:txBody>
          <a:bodyPr rtlCol="0"/>
          <a:lstStyle>
            <a:defPPr>
              <a:defRPr lang="en-GB"/>
            </a:defPPr>
          </a:lstStyle>
          <a:p>
            <a:pPr rtl="0"/>
            <a:r>
              <a:rPr lang="en-GB"/>
              <a:t>thank you </a:t>
            </a:r>
          </a:p>
        </p:txBody>
      </p:sp>
      <p:sp>
        <p:nvSpPr>
          <p:cNvPr id="3" name="Subtitle 2">
            <a:extLst>
              <a:ext uri="{FF2B5EF4-FFF2-40B4-BE49-F238E27FC236}">
                <a16:creationId xmlns:a16="http://schemas.microsoft.com/office/drawing/2014/main" id="{FF07BEBE-18E8-4025-FF6F-EC0130CB4F22}"/>
              </a:ext>
            </a:extLst>
          </p:cNvPr>
          <p:cNvSpPr>
            <a:spLocks noGrp="1"/>
          </p:cNvSpPr>
          <p:nvPr>
            <p:ph type="subTitle" idx="1"/>
          </p:nvPr>
        </p:nvSpPr>
        <p:spPr/>
        <p:txBody>
          <a:bodyPr vert="horz" lIns="91440" tIns="45720" rIns="91440" bIns="45720" rtlCol="0" anchor="t">
            <a:normAutofit/>
          </a:bodyPr>
          <a:lstStyle>
            <a:defPPr>
              <a:defRPr lang="en-GB"/>
            </a:defPPr>
          </a:lstStyle>
          <a:p>
            <a:r>
              <a:rPr lang="en-GB" dirty="0"/>
              <a:t>Please do not hesitate to ask if you have any questions</a:t>
            </a:r>
            <a:endParaRPr lang="en-US" dirty="0"/>
          </a:p>
        </p:txBody>
      </p:sp>
      <p:pic>
        <p:nvPicPr>
          <p:cNvPr id="5" name="Picture 4" descr="A yellow shield with blue and green letters&#10;&#10;AI-generated content may be incorrect.">
            <a:extLst>
              <a:ext uri="{FF2B5EF4-FFF2-40B4-BE49-F238E27FC236}">
                <a16:creationId xmlns:a16="http://schemas.microsoft.com/office/drawing/2014/main" id="{BB926695-47BA-0A5F-7A36-4E1199C688E4}"/>
              </a:ext>
            </a:extLst>
          </p:cNvPr>
          <p:cNvPicPr>
            <a:picLocks noChangeAspect="1"/>
          </p:cNvPicPr>
          <p:nvPr/>
        </p:nvPicPr>
        <p:blipFill>
          <a:blip r:embed="rId3"/>
          <a:stretch>
            <a:fillRect/>
          </a:stretch>
        </p:blipFill>
        <p:spPr>
          <a:xfrm>
            <a:off x="5650631" y="4424261"/>
            <a:ext cx="670157" cy="621874"/>
          </a:xfrm>
          <a:prstGeom prst="rect">
            <a:avLst/>
          </a:prstGeom>
        </p:spPr>
      </p:pic>
    </p:spTree>
    <p:extLst>
      <p:ext uri="{BB962C8B-B14F-4D97-AF65-F5344CB8AC3E}">
        <p14:creationId xmlns:p14="http://schemas.microsoft.com/office/powerpoint/2010/main" val="2577936335"/>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{492C6AED-D55B-4C95-9634-F3DA99198089}TF1ed9553b-00c4-4092-846a-c8f7f2908f3be0eeb089_win32-2e31fd388d0f</Template>
  <TotalTime>276</TotalTime>
  <Words>793</Words>
  <Application>Microsoft Office PowerPoint</Application>
  <PresentationFormat>Widescreen</PresentationFormat>
  <Paragraphs>198</Paragraphs>
  <Slides>16</Slides>
  <Notes>9</Notes>
  <HiddenSlides>0</HiddenSlides>
  <MMClips>43</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All About Phonics</vt:lpstr>
      <vt:lpstr>Introducing phonics</vt:lpstr>
      <vt:lpstr>What is phonics?</vt:lpstr>
      <vt:lpstr>PowerPoint Presentation</vt:lpstr>
      <vt:lpstr>Strategies to support reading</vt:lpstr>
      <vt:lpstr>Terminology</vt:lpstr>
      <vt:lpstr>Terminology</vt:lpstr>
      <vt:lpstr>Terminology</vt:lpstr>
      <vt:lpstr>National expectations-Trajectory</vt:lpstr>
      <vt:lpstr>Phonics screening</vt:lpstr>
      <vt:lpstr>What happens during the screening?</vt:lpstr>
      <vt:lpstr>Fun games to help...</vt:lpstr>
      <vt:lpstr>Fun games to help...</vt:lpstr>
      <vt:lpstr>Fun games to help...</vt:lpstr>
      <vt:lpstr>Helpful tips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 About Phonics</dc:title>
  <dc:creator>Nicola Killeen</dc:creator>
  <cp:lastModifiedBy>Nicola Killeen</cp:lastModifiedBy>
  <cp:revision>250</cp:revision>
  <dcterms:created xsi:type="dcterms:W3CDTF">2025-12-17T11:17:12Z</dcterms:created>
  <dcterms:modified xsi:type="dcterms:W3CDTF">2026-02-04T11:02:24Z</dcterms:modified>
</cp:coreProperties>
</file>